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86FAA-CFC9-42BA-AEC5-3B6574666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E94A3-8554-457C-B7E1-5FAED53E2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F4678-5CF4-4B28-98CE-04132563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FA0AE-07B8-4B5A-9E54-A33E9C95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DB60A-2C58-4C5C-AB97-EDAFB244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5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388CD-790C-4F91-BEA4-DE8D2A0D9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80A4B1-53C0-44EF-90DB-01A61EB04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04413-FBEC-4404-82AB-607DF9AF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B2A81-DA63-4183-AA5A-D649BDE70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7C158-75F3-417A-AD54-726D5AC7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10967A-D90A-40AB-AB5C-AA616C315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E0FBD-4890-4591-B056-C3904F09A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319C9-F51C-4F47-9C8F-19111E249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4885F-C29E-43E3-A989-EF1D7878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36B79-45C6-4AE6-A830-F295A206D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0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58D1-8E45-4CC0-878B-449BB677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DBCAD-81E7-4B2D-AB09-0321C18FB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ADEFF-3E38-4C0B-890B-49A74DD1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BB666-D406-470A-9994-CC47D8CA5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7F1E6-BAFD-41DE-B499-8EB62B1A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2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77DD-9D8A-4BC9-B583-D268FAD7A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54C7C-A7CF-415C-81E8-0A0CAFCDE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380F6-6B4C-4042-A04D-2ADEA19FB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5429D-E35D-4479-8544-43C567F5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37AC9-CE5F-425E-8B6B-CDE8A0FF0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4146-8B1C-488B-A5CB-D920AECA0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B85BF-A7A0-46A9-8D54-B80012145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9340C-062F-4584-A4DB-C74EE4909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B88E50-55A4-43A7-B7AB-592C4C50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DDE0C-C752-4723-9F34-2F5DBD83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42A69-6C1B-4BCB-B713-12DB5296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0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C28FB-236E-439B-902F-34D5D3E7F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1A8E7-4E1B-4A81-B4E3-8C58A0765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ED6D7-CE11-4177-9D52-110B0FE27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0F0C9-3585-4BF8-B10F-B836D2BBF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20BC3C-39A1-40E2-BF22-1AB65F41D6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678B58-A8CC-44DF-9937-53BBF308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9BE961-8D17-4982-8427-9AD285099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D8D81C-B906-4FAF-9F7D-0F5EA305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5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4CDFA-6BEC-442D-8299-A907E6D27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EFF81C-D7D0-4722-9958-5A20521A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33B5A0-FCD2-442F-A7DE-62671AC13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63846-D508-4729-9CFF-96F23F548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6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C7BC3-6A09-4688-9A99-2CA05D00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8AD305-24C2-4DE4-89EB-AA78916B7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F2C52-83DA-48C0-B19E-5C03F5C8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3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A6FCF-6C73-447B-9B94-7277526A0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EDF4-B013-4BAB-B849-EDAC8610F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625F4-0AE7-4909-AB25-0856F8B74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736FE-CCCD-453A-9CEB-1251C5DC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911F8-A7AF-4860-A994-5E034BDC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1B1E7-EFBF-48D1-BB58-0AD7B1529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7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F7594-17A3-439B-BA77-5825D711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99B241-274B-4F98-9FF7-2CFCCDEC6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E2BC00-11D2-4D38-AE2E-98939AF4C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7C592-D5BE-4A4D-9AA7-38C8B82F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102F-F836-4F16-BBE8-20DB779F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839C2-3CD1-45A0-B40A-281E20E7B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22BFA6-3FA9-48BB-82D9-AE7FD968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540E3-931F-435C-A775-4BBDEEED0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8C957-35CA-48EF-8FC8-BE1D510C4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DF9CC-E29C-48B8-AE77-B66BFF86DD80}" type="datetimeFigureOut">
              <a:rPr lang="en-US" smtClean="0"/>
              <a:t>16-Jul-21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62BC6-5D61-487E-A810-617E442C9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08F9E-C7E0-4595-A9C8-15BBFA417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FE548-EB68-4767-BA33-5BA6382C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8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>
            <a:extLst>
              <a:ext uri="{FF2B5EF4-FFF2-40B4-BE49-F238E27FC236}">
                <a16:creationId xmlns:a16="http://schemas.microsoft.com/office/drawing/2014/main" id="{5FD1B77B-6400-4C93-85ED-E0844001D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829" y="428428"/>
            <a:ext cx="3140797" cy="1162096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785BAA7-A445-494B-9AAA-82090EEBB5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865" y="359507"/>
            <a:ext cx="595400" cy="120473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4C80311-A37F-43E6-B484-81253FBF1D37}"/>
              </a:ext>
            </a:extLst>
          </p:cNvPr>
          <p:cNvSpPr txBox="1"/>
          <p:nvPr/>
        </p:nvSpPr>
        <p:spPr>
          <a:xfrm>
            <a:off x="403359" y="1600660"/>
            <a:ext cx="7495757" cy="4485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2400" b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n e v n i    r e d</a:t>
            </a:r>
            <a:endParaRPr lang="en-US" sz="2400" b="1" dirty="0">
              <a:solidFill>
                <a:srgbClr val="006600"/>
              </a:solidFill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– 1</a:t>
            </a: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en-US" sz="1400" b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Uvodne</a:t>
            </a: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400" b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endParaRPr kumimoji="0" lang="sr-Latn-RS" sz="1400" b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10.15 – 10.45 Modul 1: Inventar gasova sa efektom staklene bašte (GHGI)</a:t>
            </a: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Obaveze izveštavanja prema UNFCCC i prema EU</a:t>
            </a: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sr-Latn-RS" sz="1400" b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sr-Latn-RS" sz="1400" dirty="0">
                <a:solidFill>
                  <a:srgbClr val="006600"/>
                </a:solidFill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10.45 – 11.00 Modul 1: Inventar gasova sa efektom staklene bašte (GHGI)</a:t>
            </a: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Povezanost sa drugim modulima MRV-IT sistema		</a:t>
            </a:r>
            <a:endParaRPr kumimoji="0" lang="en-US" sz="1400" b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Aft>
                <a:spcPts val="300"/>
              </a:spcAft>
              <a:defRPr/>
            </a:pP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11.00 </a:t>
            </a:r>
            <a:r>
              <a:rPr kumimoji="0" lang="sr-Latn-RS" sz="1400" b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11.30 </a:t>
            </a: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prezentacija GHGI</a:t>
            </a:r>
            <a:r>
              <a:rPr lang="sr-Latn-RS" sz="1400" dirty="0">
                <a:solidFill>
                  <a:srgbClr val="006600"/>
                </a:solidFill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modula, 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Traute Köther</a:t>
            </a:r>
            <a:endParaRPr lang="sr-Latn-RS" sz="1400" dirty="0">
              <a:solidFill>
                <a:srgbClr val="006600"/>
              </a:solidFill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Aft>
                <a:spcPts val="300"/>
              </a:spcAft>
              <a:defRPr/>
            </a:pPr>
            <a:r>
              <a:rPr lang="sr-Latn-RS" sz="1400" dirty="0">
                <a:solidFill>
                  <a:srgbClr val="006600"/>
                </a:solidFill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– mogućnosti i funkcionalnosti informacionog sistema</a:t>
            </a:r>
            <a:endParaRPr kumimoji="0" lang="sr-Latn-RS" sz="14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Aft>
                <a:spcPts val="300"/>
              </a:spcAft>
              <a:defRPr/>
            </a:pPr>
            <a:endParaRPr kumimoji="0" lang="en-US" sz="1400" b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11.30 – 12.00 Pauza za kafu</a:t>
            </a: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13.00 </a:t>
            </a:r>
            <a:r>
              <a:rPr kumimoji="0" lang="sr-Latn-R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Praktična primena GHGI modula: unos podataka, QA/QC, izveštavanje</a:t>
            </a:r>
            <a:endParaRPr kumimoji="0" lang="sr-Latn-RS" sz="1400" b="1" i="1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13.00 – 13.10 </a:t>
            </a:r>
            <a:r>
              <a:rPr kumimoji="0" lang="en-US" sz="1400" b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Zaključci</a:t>
            </a: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kumimoji="0" lang="en-US" sz="1400" b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naredni</a:t>
            </a:r>
            <a:r>
              <a:rPr kumimoji="0" lang="en-US" sz="1400" b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400" b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uLnTx/>
                <a:uFillTx/>
                <a:latin typeface="Proxima Nova Rg" panose="02000506030000020004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koraci</a:t>
            </a:r>
            <a:endParaRPr kumimoji="0" lang="en-US" sz="1400" b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uLnTx/>
              <a:uFillTx/>
              <a:latin typeface="Proxima Nova Rg" panose="02000506030000020004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6A15B9-92D9-4E7D-9D71-A2A1D3A0DB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6186029"/>
            <a:ext cx="12127684" cy="657475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877F49DD-4E79-48BF-B06D-32D25772C4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50" y="355365"/>
            <a:ext cx="1184848" cy="1384692"/>
          </a:xfrm>
          <a:prstGeom prst="rect">
            <a:avLst/>
          </a:prstGeom>
        </p:spPr>
      </p:pic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BFBAEE3A-0494-409A-BEF7-2785511E03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063" y="6086503"/>
            <a:ext cx="771497" cy="77149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E0B116-0885-47F7-8B59-97BD339C76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300" y="1559088"/>
            <a:ext cx="3749462" cy="3524655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844ADAD-8ECD-4D3F-AB5D-7DDBD66B0A0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915" y="5005467"/>
            <a:ext cx="2274031" cy="57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88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Proxima Nova Rg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Snezana Ostojic Paunovic</dc:creator>
  <cp:lastModifiedBy>Snezana Ostojic Paunovic</cp:lastModifiedBy>
  <cp:revision>49</cp:revision>
  <dcterms:created xsi:type="dcterms:W3CDTF">2018-09-10T20:12:39Z</dcterms:created>
  <dcterms:modified xsi:type="dcterms:W3CDTF">2021-07-16T07:58:36Z</dcterms:modified>
</cp:coreProperties>
</file>