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slide options" id="{6DE3BC16-BA9D-514E-992B-9D4CE90FC4DB}">
          <p14:sldIdLst>
            <p14:sldId id="256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njith Ramadas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E1F4FD"/>
    <a:srgbClr val="C7EAFB"/>
    <a:srgbClr val="43C9D6"/>
    <a:srgbClr val="A4C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37" autoAdjust="0"/>
    <p:restoredTop sz="50000" autoAdjust="0"/>
  </p:normalViewPr>
  <p:slideViewPr>
    <p:cSldViewPr snapToGrid="0" snapToObjects="1">
      <p:cViewPr varScale="1">
        <p:scale>
          <a:sx n="89" d="100"/>
          <a:sy n="89" d="100"/>
        </p:scale>
        <p:origin x="141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9" d="100"/>
          <a:sy n="139" d="100"/>
        </p:scale>
        <p:origin x="-556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3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3" minVer="12.0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11E206-3F6C-4535-B4C2-1852A1175E7D}" type="doc">
      <dgm:prSet loTypeId="urn:microsoft.com/office/officeart/2005/8/layout/list1" loCatId="list" qsTypeId="urn:microsoft.com/office/officeart/2005/8/quickstyle/simple1#7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9270810E-5EDA-493C-94A3-CD56D6BDC201}">
      <dgm:prSet custT="1"/>
      <dgm:spPr>
        <a:solidFill>
          <a:srgbClr val="00B0F0"/>
        </a:solidFill>
        <a:ln>
          <a:noFill/>
        </a:ln>
      </dgm:spPr>
      <dgm:t>
        <a:bodyPr/>
        <a:lstStyle/>
        <a:p>
          <a:pPr rtl="0"/>
          <a:r>
            <a:rPr lang="en-US" sz="2800" b="1" dirty="0" smtClean="0">
              <a:solidFill>
                <a:schemeClr val="bg1"/>
              </a:solidFill>
              <a:ea typeface="+mn-ea"/>
              <a:cs typeface="+mn-cs"/>
            </a:rPr>
            <a:t>Main sectors </a:t>
          </a:r>
          <a:endParaRPr lang="en-US" sz="2800" b="1" dirty="0">
            <a:solidFill>
              <a:schemeClr val="bg1"/>
            </a:solidFill>
          </a:endParaRPr>
        </a:p>
      </dgm:t>
    </dgm:pt>
    <dgm:pt modelId="{8AFFD4DB-1827-4550-B581-D6836D1A7B41}" type="parTrans" cxnId="{304B3FEF-A04A-4EB6-B224-EBD06900C776}">
      <dgm:prSet/>
      <dgm:spPr/>
      <dgm:t>
        <a:bodyPr/>
        <a:lstStyle/>
        <a:p>
          <a:endParaRPr lang="en-US" sz="1200"/>
        </a:p>
      </dgm:t>
    </dgm:pt>
    <dgm:pt modelId="{C6C5529E-8F47-4FCC-A5E6-616381E60A8A}" type="sibTrans" cxnId="{304B3FEF-A04A-4EB6-B224-EBD06900C776}">
      <dgm:prSet/>
      <dgm:spPr/>
      <dgm:t>
        <a:bodyPr/>
        <a:lstStyle/>
        <a:p>
          <a:endParaRPr lang="en-US" sz="1200"/>
        </a:p>
      </dgm:t>
    </dgm:pt>
    <dgm:pt modelId="{6A69E878-6E4C-4840-B8F1-E395DA9854AF}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rPr>
            <a:t>Environmental, waste management, industry, agricultural and energy</a:t>
          </a:r>
          <a:endParaRPr lang="en-US" sz="24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7BA40C-1429-48A7-B536-012502266669}" type="parTrans" cxnId="{606D715F-4BB7-40D4-B96D-3A1EE6FD1F64}">
      <dgm:prSet/>
      <dgm:spPr/>
      <dgm:t>
        <a:bodyPr/>
        <a:lstStyle/>
        <a:p>
          <a:endParaRPr lang="en-US" sz="1200"/>
        </a:p>
      </dgm:t>
    </dgm:pt>
    <dgm:pt modelId="{29EBC539-22E0-4AC6-97FB-361BDF867572}" type="sibTrans" cxnId="{606D715F-4BB7-40D4-B96D-3A1EE6FD1F64}">
      <dgm:prSet/>
      <dgm:spPr/>
      <dgm:t>
        <a:bodyPr/>
        <a:lstStyle/>
        <a:p>
          <a:endParaRPr lang="en-US" sz="1200"/>
        </a:p>
      </dgm:t>
    </dgm:pt>
    <dgm:pt modelId="{92367696-62DE-4E92-B046-51CBC7FDB1C9}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Stakeholders are engaged into the process </a:t>
          </a:r>
          <a:endParaRPr lang="en-US" sz="2400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3A641E90-D330-4BB2-A3BA-A5740D3608C2}" type="parTrans" cxnId="{B0830657-4E1A-4D91-BE24-BA30FAF1FB75}">
      <dgm:prSet/>
      <dgm:spPr/>
      <dgm:t>
        <a:bodyPr/>
        <a:lstStyle/>
        <a:p>
          <a:endParaRPr lang="sr-Latn-CS"/>
        </a:p>
      </dgm:t>
    </dgm:pt>
    <dgm:pt modelId="{B146C5DA-3E03-43F1-A09D-DECB69D1DAD1}" type="sibTrans" cxnId="{B0830657-4E1A-4D91-BE24-BA30FAF1FB75}">
      <dgm:prSet/>
      <dgm:spPr/>
      <dgm:t>
        <a:bodyPr/>
        <a:lstStyle/>
        <a:p>
          <a:endParaRPr lang="sr-Latn-CS"/>
        </a:p>
      </dgm:t>
    </dgm:pt>
    <dgm:pt modelId="{E289D584-E19A-4289-8363-F9C7C8264264}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Country 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programme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 including Serbia’s GCF development priorities is developed</a:t>
          </a:r>
          <a:endParaRPr lang="en-US" sz="2400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8FA08E1E-15B7-4AD4-924F-AF6C187DC54D}" type="parTrans" cxnId="{21CF1D20-F671-4F77-8D14-C997CEC685FA}">
      <dgm:prSet/>
      <dgm:spPr/>
      <dgm:t>
        <a:bodyPr/>
        <a:lstStyle/>
        <a:p>
          <a:endParaRPr lang="sr-Latn-CS"/>
        </a:p>
      </dgm:t>
    </dgm:pt>
    <dgm:pt modelId="{00BC5C1E-60D6-4A3C-ABB5-872086155B4A}" type="sibTrans" cxnId="{21CF1D20-F671-4F77-8D14-C997CEC685FA}">
      <dgm:prSet/>
      <dgm:spPr/>
      <dgm:t>
        <a:bodyPr/>
        <a:lstStyle/>
        <a:p>
          <a:endParaRPr lang="sr-Latn-CS"/>
        </a:p>
      </dgm:t>
    </dgm:pt>
    <dgm:pt modelId="{3935EA7B-360F-4F40-8888-77ADECBCADDA}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Mechanism to facilitate the communication of nominations of public and private entities seeking GCF accreditation  established. </a:t>
          </a:r>
          <a:endParaRPr lang="en-US" sz="2400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077D438A-2BC7-4376-9C82-C800267D42E5}" type="parTrans" cxnId="{BE5FDFA1-AFB1-4714-A66E-D67A95168D20}">
      <dgm:prSet/>
      <dgm:spPr/>
      <dgm:t>
        <a:bodyPr/>
        <a:lstStyle/>
        <a:p>
          <a:endParaRPr lang="sr-Latn-CS"/>
        </a:p>
      </dgm:t>
    </dgm:pt>
    <dgm:pt modelId="{2920B983-7D03-4907-8C2B-0669D81A1F2A}" type="sibTrans" cxnId="{BE5FDFA1-AFB1-4714-A66E-D67A95168D20}">
      <dgm:prSet/>
      <dgm:spPr/>
      <dgm:t>
        <a:bodyPr/>
        <a:lstStyle/>
        <a:p>
          <a:endParaRPr lang="sr-Latn-CS"/>
        </a:p>
      </dgm:t>
    </dgm:pt>
    <dgm:pt modelId="{73381DCD-C269-4E6D-9AFB-BECEE2749D18}">
      <dgm:prSet custT="1"/>
      <dgm:spPr>
        <a:noFill/>
        <a:ln>
          <a:solidFill>
            <a:schemeClr val="accent1"/>
          </a:solidFill>
        </a:ln>
      </dgm:spPr>
      <dgm:t>
        <a:bodyPr/>
        <a:lstStyle/>
        <a:p>
          <a:pPr algn="just" rtl="0"/>
          <a:r>
            <a:rPr lang="en-US" sz="2400" dirty="0" smtClean="0">
              <a:solidFill>
                <a:schemeClr val="tx1">
                  <a:lumMod val="50000"/>
                </a:schemeClr>
              </a:solidFill>
              <a:effectLst/>
              <a:ea typeface="+mn-ea"/>
              <a:cs typeface="+mn-cs"/>
            </a:rPr>
            <a:t>I</a:t>
          </a:r>
          <a:r>
            <a:rPr lang="sr-Latn-C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nstitutional capacities of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 NFP are built to effectively fulfill its roles and responsibilities in relation to the GCF</a:t>
          </a:r>
          <a:endParaRPr lang="en-US" sz="2400" dirty="0">
            <a:solidFill>
              <a:schemeClr val="tx2">
                <a:lumMod val="75000"/>
              </a:schemeClr>
            </a:solidFill>
            <a:effectLst/>
          </a:endParaRPr>
        </a:p>
      </dgm:t>
    </dgm:pt>
    <dgm:pt modelId="{85349A43-5576-44C6-8D13-62F2BF5EFAFB}" type="sibTrans" cxnId="{60D789E2-7A32-4437-8E2C-8B560B3784C0}">
      <dgm:prSet/>
      <dgm:spPr/>
      <dgm:t>
        <a:bodyPr/>
        <a:lstStyle/>
        <a:p>
          <a:endParaRPr lang="en-US" sz="1200"/>
        </a:p>
      </dgm:t>
    </dgm:pt>
    <dgm:pt modelId="{720D56F4-65FC-4CDA-8B3B-12DC7D227BE8}" type="parTrans" cxnId="{60D789E2-7A32-4437-8E2C-8B560B3784C0}">
      <dgm:prSet/>
      <dgm:spPr/>
      <dgm:t>
        <a:bodyPr/>
        <a:lstStyle/>
        <a:p>
          <a:endParaRPr lang="en-US" sz="1200"/>
        </a:p>
      </dgm:t>
    </dgm:pt>
    <dgm:pt modelId="{96F225B3-2268-4CB1-9A6D-DD3D78235A90}">
      <dgm:prSet custT="1"/>
      <dgm:spPr>
        <a:solidFill>
          <a:srgbClr val="00B0F0"/>
        </a:solidFill>
        <a:ln>
          <a:noFill/>
        </a:ln>
      </dgm:spPr>
      <dgm:t>
        <a:bodyPr/>
        <a:lstStyle/>
        <a:p>
          <a:pPr rtl="0"/>
          <a:r>
            <a:rPr lang="en-US" sz="2800" b="1" dirty="0" smtClean="0">
              <a:solidFill>
                <a:schemeClr val="bg1"/>
              </a:solidFill>
            </a:rPr>
            <a:t>TO BE ACHIEVED </a:t>
          </a:r>
          <a:endParaRPr lang="en-US" sz="2800" b="1" dirty="0">
            <a:solidFill>
              <a:schemeClr val="bg1"/>
            </a:solidFill>
          </a:endParaRPr>
        </a:p>
      </dgm:t>
    </dgm:pt>
    <dgm:pt modelId="{F7D5E32B-2816-47FB-95E5-01C708BBC493}" type="sibTrans" cxnId="{667C7982-07DA-481C-9497-BB8D1BD54CE6}">
      <dgm:prSet/>
      <dgm:spPr/>
      <dgm:t>
        <a:bodyPr/>
        <a:lstStyle/>
        <a:p>
          <a:endParaRPr lang="en-US" sz="1200"/>
        </a:p>
      </dgm:t>
    </dgm:pt>
    <dgm:pt modelId="{BB73B217-FF8F-4C8F-8CD2-4750708F0382}" type="parTrans" cxnId="{667C7982-07DA-481C-9497-BB8D1BD54CE6}">
      <dgm:prSet/>
      <dgm:spPr/>
      <dgm:t>
        <a:bodyPr/>
        <a:lstStyle/>
        <a:p>
          <a:endParaRPr lang="en-US" sz="1200"/>
        </a:p>
      </dgm:t>
    </dgm:pt>
    <dgm:pt modelId="{1A148C7C-2DF7-4A3E-8B60-CD1BB656DEB0}" type="pres">
      <dgm:prSet presAssocID="{1E11E206-3F6C-4535-B4C2-1852A1175E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5069D38-BA13-4431-99AF-CCCC3F150DA1}" type="pres">
      <dgm:prSet presAssocID="{96F225B3-2268-4CB1-9A6D-DD3D78235A90}" presName="parentLin" presStyleCnt="0"/>
      <dgm:spPr/>
    </dgm:pt>
    <dgm:pt modelId="{626BC4C1-7783-44BE-91BE-44C956F5D34C}" type="pres">
      <dgm:prSet presAssocID="{96F225B3-2268-4CB1-9A6D-DD3D78235A90}" presName="parentLeftMargin" presStyleLbl="node1" presStyleIdx="0" presStyleCnt="2"/>
      <dgm:spPr/>
      <dgm:t>
        <a:bodyPr/>
        <a:lstStyle/>
        <a:p>
          <a:endParaRPr lang="sr-Latn-CS"/>
        </a:p>
      </dgm:t>
    </dgm:pt>
    <dgm:pt modelId="{8B3DCA86-CC99-48ED-8764-6E81C7AE6BE9}" type="pres">
      <dgm:prSet presAssocID="{96F225B3-2268-4CB1-9A6D-DD3D78235A90}" presName="parentText" presStyleLbl="node1" presStyleIdx="0" presStyleCnt="2" custScaleX="96693" custScaleY="56703" custLinFactNeighborX="-11512" custLinFactNeighborY="-11528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8A917F7A-6EF6-4379-B9C9-8385463527DE}" type="pres">
      <dgm:prSet presAssocID="{96F225B3-2268-4CB1-9A6D-DD3D78235A90}" presName="negativeSpace" presStyleCnt="0"/>
      <dgm:spPr/>
    </dgm:pt>
    <dgm:pt modelId="{D96AA0FF-3772-4C88-B9D9-D7702591B9A7}" type="pres">
      <dgm:prSet presAssocID="{96F225B3-2268-4CB1-9A6D-DD3D78235A90}" presName="childText" presStyleLbl="conFgAcc1" presStyleIdx="0" presStyleCnt="2" custScaleY="94176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A1573737-E787-472F-AAE3-2E202980FDAD}" type="pres">
      <dgm:prSet presAssocID="{F7D5E32B-2816-47FB-95E5-01C708BBC493}" presName="spaceBetweenRectangles" presStyleCnt="0"/>
      <dgm:spPr/>
    </dgm:pt>
    <dgm:pt modelId="{2E035A50-D974-4530-9F87-25D1902BC720}" type="pres">
      <dgm:prSet presAssocID="{9270810E-5EDA-493C-94A3-CD56D6BDC201}" presName="parentLin" presStyleCnt="0"/>
      <dgm:spPr/>
    </dgm:pt>
    <dgm:pt modelId="{1A4914B0-4ADB-4422-A669-ADF399C2B1C5}" type="pres">
      <dgm:prSet presAssocID="{9270810E-5EDA-493C-94A3-CD56D6BDC201}" presName="parentLeftMargin" presStyleLbl="node1" presStyleIdx="0" presStyleCnt="2"/>
      <dgm:spPr/>
      <dgm:t>
        <a:bodyPr/>
        <a:lstStyle/>
        <a:p>
          <a:endParaRPr lang="sr-Latn-CS"/>
        </a:p>
      </dgm:t>
    </dgm:pt>
    <dgm:pt modelId="{388E0281-7FCC-4892-BD85-59C45354E9DA}" type="pres">
      <dgm:prSet presAssocID="{9270810E-5EDA-493C-94A3-CD56D6BDC201}" presName="parentText" presStyleLbl="node1" presStyleIdx="1" presStyleCnt="2" custScaleX="98677" custScaleY="52955" custLinFactNeighborX="-5871" custLinFactNeighborY="-3031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3C42DE1F-FF80-4A87-843C-09E6A8F10F3F}" type="pres">
      <dgm:prSet presAssocID="{9270810E-5EDA-493C-94A3-CD56D6BDC201}" presName="negativeSpace" presStyleCnt="0"/>
      <dgm:spPr/>
    </dgm:pt>
    <dgm:pt modelId="{EA904451-CA9C-48CF-A3F7-6C4003934218}" type="pres">
      <dgm:prSet presAssocID="{9270810E-5EDA-493C-94A3-CD56D6BDC201}" presName="childText" presStyleLbl="conFgAcc1" presStyleIdx="1" presStyleCnt="2" custScaleY="9634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E3A9C2C3-A900-4BA6-9F7D-2B6D7EB628C3}" type="presOf" srcId="{96F225B3-2268-4CB1-9A6D-DD3D78235A90}" destId="{626BC4C1-7783-44BE-91BE-44C956F5D34C}" srcOrd="0" destOrd="0" presId="urn:microsoft.com/office/officeart/2005/8/layout/list1"/>
    <dgm:cxn modelId="{60D789E2-7A32-4437-8E2C-8B560B3784C0}" srcId="{96F225B3-2268-4CB1-9A6D-DD3D78235A90}" destId="{73381DCD-C269-4E6D-9AFB-BECEE2749D18}" srcOrd="0" destOrd="0" parTransId="{720D56F4-65FC-4CDA-8B3B-12DC7D227BE8}" sibTransId="{85349A43-5576-44C6-8D13-62F2BF5EFAFB}"/>
    <dgm:cxn modelId="{B0830657-4E1A-4D91-BE24-BA30FAF1FB75}" srcId="{96F225B3-2268-4CB1-9A6D-DD3D78235A90}" destId="{92367696-62DE-4E92-B046-51CBC7FDB1C9}" srcOrd="1" destOrd="0" parTransId="{3A641E90-D330-4BB2-A3BA-A5740D3608C2}" sibTransId="{B146C5DA-3E03-43F1-A09D-DECB69D1DAD1}"/>
    <dgm:cxn modelId="{71B017D4-A654-4502-84D1-5025DA7A3C0D}" type="presOf" srcId="{9270810E-5EDA-493C-94A3-CD56D6BDC201}" destId="{1A4914B0-4ADB-4422-A669-ADF399C2B1C5}" srcOrd="0" destOrd="0" presId="urn:microsoft.com/office/officeart/2005/8/layout/list1"/>
    <dgm:cxn modelId="{606D715F-4BB7-40D4-B96D-3A1EE6FD1F64}" srcId="{9270810E-5EDA-493C-94A3-CD56D6BDC201}" destId="{6A69E878-6E4C-4840-B8F1-E395DA9854AF}" srcOrd="0" destOrd="0" parTransId="{E57BA40C-1429-48A7-B536-012502266669}" sibTransId="{29EBC539-22E0-4AC6-97FB-361BDF867572}"/>
    <dgm:cxn modelId="{175E9B81-24B5-4AA4-997B-E20689FBC0E3}" type="presOf" srcId="{6A69E878-6E4C-4840-B8F1-E395DA9854AF}" destId="{EA904451-CA9C-48CF-A3F7-6C4003934218}" srcOrd="0" destOrd="0" presId="urn:microsoft.com/office/officeart/2005/8/layout/list1"/>
    <dgm:cxn modelId="{F9F74A32-9BAD-41B6-8E91-7CC8BD00A0DC}" type="presOf" srcId="{E289D584-E19A-4289-8363-F9C7C8264264}" destId="{D96AA0FF-3772-4C88-B9D9-D7702591B9A7}" srcOrd="0" destOrd="2" presId="urn:microsoft.com/office/officeart/2005/8/layout/list1"/>
    <dgm:cxn modelId="{21CF1D20-F671-4F77-8D14-C997CEC685FA}" srcId="{96F225B3-2268-4CB1-9A6D-DD3D78235A90}" destId="{E289D584-E19A-4289-8363-F9C7C8264264}" srcOrd="2" destOrd="0" parTransId="{8FA08E1E-15B7-4AD4-924F-AF6C187DC54D}" sibTransId="{00BC5C1E-60D6-4A3C-ABB5-872086155B4A}"/>
    <dgm:cxn modelId="{304B3FEF-A04A-4EB6-B224-EBD06900C776}" srcId="{1E11E206-3F6C-4535-B4C2-1852A1175E7D}" destId="{9270810E-5EDA-493C-94A3-CD56D6BDC201}" srcOrd="1" destOrd="0" parTransId="{8AFFD4DB-1827-4550-B581-D6836D1A7B41}" sibTransId="{C6C5529E-8F47-4FCC-A5E6-616381E60A8A}"/>
    <dgm:cxn modelId="{2F285F87-FB44-4773-A53F-9C64197920AE}" type="presOf" srcId="{92367696-62DE-4E92-B046-51CBC7FDB1C9}" destId="{D96AA0FF-3772-4C88-B9D9-D7702591B9A7}" srcOrd="0" destOrd="1" presId="urn:microsoft.com/office/officeart/2005/8/layout/list1"/>
    <dgm:cxn modelId="{807579E3-61CC-4498-996D-D05B3387A43F}" type="presOf" srcId="{3935EA7B-360F-4F40-8888-77ADECBCADDA}" destId="{D96AA0FF-3772-4C88-B9D9-D7702591B9A7}" srcOrd="0" destOrd="3" presId="urn:microsoft.com/office/officeart/2005/8/layout/list1"/>
    <dgm:cxn modelId="{C95B7D98-3467-4788-A0CF-6B65D63F1F40}" type="presOf" srcId="{1E11E206-3F6C-4535-B4C2-1852A1175E7D}" destId="{1A148C7C-2DF7-4A3E-8B60-CD1BB656DEB0}" srcOrd="0" destOrd="0" presId="urn:microsoft.com/office/officeart/2005/8/layout/list1"/>
    <dgm:cxn modelId="{BE5FDFA1-AFB1-4714-A66E-D67A95168D20}" srcId="{96F225B3-2268-4CB1-9A6D-DD3D78235A90}" destId="{3935EA7B-360F-4F40-8888-77ADECBCADDA}" srcOrd="3" destOrd="0" parTransId="{077D438A-2BC7-4376-9C82-C800267D42E5}" sibTransId="{2920B983-7D03-4907-8C2B-0669D81A1F2A}"/>
    <dgm:cxn modelId="{544CAD95-9EFC-4BAE-BE03-AB0CD7AF3718}" type="presOf" srcId="{9270810E-5EDA-493C-94A3-CD56D6BDC201}" destId="{388E0281-7FCC-4892-BD85-59C45354E9DA}" srcOrd="1" destOrd="0" presId="urn:microsoft.com/office/officeart/2005/8/layout/list1"/>
    <dgm:cxn modelId="{345EA33D-761A-435B-AF06-FF9D677CBF62}" type="presOf" srcId="{73381DCD-C269-4E6D-9AFB-BECEE2749D18}" destId="{D96AA0FF-3772-4C88-B9D9-D7702591B9A7}" srcOrd="0" destOrd="0" presId="urn:microsoft.com/office/officeart/2005/8/layout/list1"/>
    <dgm:cxn modelId="{667C7982-07DA-481C-9497-BB8D1BD54CE6}" srcId="{1E11E206-3F6C-4535-B4C2-1852A1175E7D}" destId="{96F225B3-2268-4CB1-9A6D-DD3D78235A90}" srcOrd="0" destOrd="0" parTransId="{BB73B217-FF8F-4C8F-8CD2-4750708F0382}" sibTransId="{F7D5E32B-2816-47FB-95E5-01C708BBC493}"/>
    <dgm:cxn modelId="{19FF488C-DCE1-4505-BC3E-0497DB4D709F}" type="presOf" srcId="{96F225B3-2268-4CB1-9A6D-DD3D78235A90}" destId="{8B3DCA86-CC99-48ED-8764-6E81C7AE6BE9}" srcOrd="1" destOrd="0" presId="urn:microsoft.com/office/officeart/2005/8/layout/list1"/>
    <dgm:cxn modelId="{51FC4907-A866-4078-9391-975F99EF88D2}" type="presParOf" srcId="{1A148C7C-2DF7-4A3E-8B60-CD1BB656DEB0}" destId="{75069D38-BA13-4431-99AF-CCCC3F150DA1}" srcOrd="0" destOrd="0" presId="urn:microsoft.com/office/officeart/2005/8/layout/list1"/>
    <dgm:cxn modelId="{968D2D25-9A25-4430-9479-F9B02B58375A}" type="presParOf" srcId="{75069D38-BA13-4431-99AF-CCCC3F150DA1}" destId="{626BC4C1-7783-44BE-91BE-44C956F5D34C}" srcOrd="0" destOrd="0" presId="urn:microsoft.com/office/officeart/2005/8/layout/list1"/>
    <dgm:cxn modelId="{05063136-8429-498E-A3E2-604491625721}" type="presParOf" srcId="{75069D38-BA13-4431-99AF-CCCC3F150DA1}" destId="{8B3DCA86-CC99-48ED-8764-6E81C7AE6BE9}" srcOrd="1" destOrd="0" presId="urn:microsoft.com/office/officeart/2005/8/layout/list1"/>
    <dgm:cxn modelId="{17FFF720-D3D6-437F-8F7E-CCB65A24B41C}" type="presParOf" srcId="{1A148C7C-2DF7-4A3E-8B60-CD1BB656DEB0}" destId="{8A917F7A-6EF6-4379-B9C9-8385463527DE}" srcOrd="1" destOrd="0" presId="urn:microsoft.com/office/officeart/2005/8/layout/list1"/>
    <dgm:cxn modelId="{4D785298-6E82-4E95-B745-5BF5F6A1681F}" type="presParOf" srcId="{1A148C7C-2DF7-4A3E-8B60-CD1BB656DEB0}" destId="{D96AA0FF-3772-4C88-B9D9-D7702591B9A7}" srcOrd="2" destOrd="0" presId="urn:microsoft.com/office/officeart/2005/8/layout/list1"/>
    <dgm:cxn modelId="{D3B47B0B-2D78-4F9D-887B-678FDC9042C6}" type="presParOf" srcId="{1A148C7C-2DF7-4A3E-8B60-CD1BB656DEB0}" destId="{A1573737-E787-472F-AAE3-2E202980FDAD}" srcOrd="3" destOrd="0" presId="urn:microsoft.com/office/officeart/2005/8/layout/list1"/>
    <dgm:cxn modelId="{69890DFD-5371-47F2-84F4-A6B4F0811B7A}" type="presParOf" srcId="{1A148C7C-2DF7-4A3E-8B60-CD1BB656DEB0}" destId="{2E035A50-D974-4530-9F87-25D1902BC720}" srcOrd="4" destOrd="0" presId="urn:microsoft.com/office/officeart/2005/8/layout/list1"/>
    <dgm:cxn modelId="{A44A7EC4-AE0E-4393-A925-56BD190C2A73}" type="presParOf" srcId="{2E035A50-D974-4530-9F87-25D1902BC720}" destId="{1A4914B0-4ADB-4422-A669-ADF399C2B1C5}" srcOrd="0" destOrd="0" presId="urn:microsoft.com/office/officeart/2005/8/layout/list1"/>
    <dgm:cxn modelId="{FC6DDF62-F4AA-4235-B614-165D5D50FA65}" type="presParOf" srcId="{2E035A50-D974-4530-9F87-25D1902BC720}" destId="{388E0281-7FCC-4892-BD85-59C45354E9DA}" srcOrd="1" destOrd="0" presId="urn:microsoft.com/office/officeart/2005/8/layout/list1"/>
    <dgm:cxn modelId="{226A0879-CC4E-4FDE-BD49-8BAFA83D5269}" type="presParOf" srcId="{1A148C7C-2DF7-4A3E-8B60-CD1BB656DEB0}" destId="{3C42DE1F-FF80-4A87-843C-09E6A8F10F3F}" srcOrd="5" destOrd="0" presId="urn:microsoft.com/office/officeart/2005/8/layout/list1"/>
    <dgm:cxn modelId="{B44E744E-A153-49DC-9B83-41B2EAE403F4}" type="presParOf" srcId="{1A148C7C-2DF7-4A3E-8B60-CD1BB656DEB0}" destId="{EA904451-CA9C-48CF-A3F7-6C400393421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B4D503-0B80-4460-922F-678D7B3B9A0D}" type="doc">
      <dgm:prSet loTypeId="urn:microsoft.com/office/officeart/2005/8/layout/list1#2" loCatId="list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803AE33-8C4D-49FF-A701-3AEB5FFD114C}">
      <dgm:prSet custT="1"/>
      <dgm:spPr/>
      <dgm:t>
        <a:bodyPr/>
        <a:lstStyle/>
        <a:p>
          <a:pPr rtl="0"/>
          <a:r>
            <a:rPr lang="sr-Latn-CS" sz="2800" dirty="0" smtClean="0"/>
            <a:t>Country capacity strengthened</a:t>
          </a:r>
          <a:endParaRPr lang="en-US" sz="2800" b="1" dirty="0"/>
        </a:p>
      </dgm:t>
    </dgm:pt>
    <dgm:pt modelId="{71CB2A66-749B-4C8F-9BAC-3469E95A323C}" type="parTrans" cxnId="{B3A9A309-4955-47E0-A62F-54101AE9EF22}">
      <dgm:prSet/>
      <dgm:spPr/>
      <dgm:t>
        <a:bodyPr/>
        <a:lstStyle/>
        <a:p>
          <a:endParaRPr lang="en-US"/>
        </a:p>
      </dgm:t>
    </dgm:pt>
    <dgm:pt modelId="{0BE976F9-0D26-497C-8000-721D61B1AB27}" type="sibTrans" cxnId="{B3A9A309-4955-47E0-A62F-54101AE9EF22}">
      <dgm:prSet/>
      <dgm:spPr/>
      <dgm:t>
        <a:bodyPr/>
        <a:lstStyle/>
        <a:p>
          <a:endParaRPr lang="en-US"/>
        </a:p>
      </dgm:t>
    </dgm:pt>
    <dgm:pt modelId="{35CE50FE-FA6B-438A-BDBA-9B273E6736BA}">
      <dgm:prSet custT="1"/>
      <dgm:spPr/>
      <dgm:t>
        <a:bodyPr/>
        <a:lstStyle/>
        <a:p>
          <a:pPr rtl="0"/>
          <a:r>
            <a:rPr lang="en-US" sz="2800" dirty="0" smtClean="0"/>
            <a:t>Outcomes </a:t>
          </a:r>
          <a:endParaRPr lang="en-US" sz="2800" dirty="0"/>
        </a:p>
      </dgm:t>
    </dgm:pt>
    <dgm:pt modelId="{041EA2AA-79BF-4E81-BE26-7602451C547A}" type="parTrans" cxnId="{045A973B-2793-4233-B0DD-A06A4D9E568A}">
      <dgm:prSet/>
      <dgm:spPr/>
      <dgm:t>
        <a:bodyPr/>
        <a:lstStyle/>
        <a:p>
          <a:endParaRPr lang="en-US"/>
        </a:p>
      </dgm:t>
    </dgm:pt>
    <dgm:pt modelId="{5E917E99-E082-4E09-A2C0-44C12F971A6A}" type="sibTrans" cxnId="{045A973B-2793-4233-B0DD-A06A4D9E568A}">
      <dgm:prSet/>
      <dgm:spPr/>
      <dgm:t>
        <a:bodyPr/>
        <a:lstStyle/>
        <a:p>
          <a:endParaRPr lang="en-US"/>
        </a:p>
      </dgm:t>
    </dgm:pt>
    <dgm:pt modelId="{0CAD6BAE-C3D8-4C9E-99F7-B8721A5E98BA}">
      <dgm:prSet custT="1"/>
      <dgm:spPr/>
      <dgm:t>
        <a:bodyPr/>
        <a:lstStyle/>
        <a:p>
          <a:pPr rtl="0"/>
          <a:r>
            <a:rPr lang="en-US" sz="1500" dirty="0" smtClean="0"/>
            <a:t> 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NDA/FP lead effective coordination mechanism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8DB6AA9C-2239-43DF-9839-D6CB1D543D54}" type="parTrans" cxnId="{E3A69125-6FFB-45E4-9E9E-B6EA314C1766}">
      <dgm:prSet/>
      <dgm:spPr/>
      <dgm:t>
        <a:bodyPr/>
        <a:lstStyle/>
        <a:p>
          <a:endParaRPr lang="en-US"/>
        </a:p>
      </dgm:t>
    </dgm:pt>
    <dgm:pt modelId="{24056423-FE4B-4F8C-AC4A-01D94F90392B}" type="sibTrans" cxnId="{E3A69125-6FFB-45E4-9E9E-B6EA314C1766}">
      <dgm:prSet/>
      <dgm:spPr/>
      <dgm:t>
        <a:bodyPr/>
        <a:lstStyle/>
        <a:p>
          <a:endParaRPr lang="en-US"/>
        </a:p>
      </dgm:t>
    </dgm:pt>
    <dgm:pt modelId="{FAB0D79A-6A73-465B-8361-1FE36EEDCA6C}">
      <dgm:prSet custT="1"/>
      <dgm:spPr/>
      <dgm:t>
        <a:bodyPr/>
        <a:lstStyle/>
        <a:p>
          <a:pPr rtl="0"/>
          <a:r>
            <a:rPr lang="en-US" sz="2800" dirty="0" smtClean="0"/>
            <a:t>ACTIVITIES</a:t>
          </a:r>
          <a:endParaRPr lang="en-US" sz="2800" dirty="0"/>
        </a:p>
      </dgm:t>
    </dgm:pt>
    <dgm:pt modelId="{33450DC6-26F7-411A-BD9F-F57016F3B766}" type="parTrans" cxnId="{A2F622A2-E4DB-4477-942D-FD44AEB4E764}">
      <dgm:prSet/>
      <dgm:spPr/>
      <dgm:t>
        <a:bodyPr/>
        <a:lstStyle/>
        <a:p>
          <a:endParaRPr lang="en-US"/>
        </a:p>
      </dgm:t>
    </dgm:pt>
    <dgm:pt modelId="{5104A0D4-D885-4FBB-8599-D9DDBD387BC4}" type="sibTrans" cxnId="{A2F622A2-E4DB-4477-942D-FD44AEB4E764}">
      <dgm:prSet/>
      <dgm:spPr/>
      <dgm:t>
        <a:bodyPr/>
        <a:lstStyle/>
        <a:p>
          <a:endParaRPr lang="en-US"/>
        </a:p>
      </dgm:t>
    </dgm:pt>
    <dgm:pt modelId="{69C06211-77AB-4945-9617-FE72D514367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Identify  institutional structure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E4A86DB6-52D1-44D9-9B48-953F9A9F4DCE}" type="parTrans" cxnId="{768DF3E5-91D6-43C5-9FA3-C64C84C67A26}">
      <dgm:prSet/>
      <dgm:spPr/>
      <dgm:t>
        <a:bodyPr/>
        <a:lstStyle/>
        <a:p>
          <a:endParaRPr lang="en-US"/>
        </a:p>
      </dgm:t>
    </dgm:pt>
    <dgm:pt modelId="{B618DDCC-A5A9-44B3-AC48-7ED49C7AFCBB}" type="sibTrans" cxnId="{768DF3E5-91D6-43C5-9FA3-C64C84C67A26}">
      <dgm:prSet/>
      <dgm:spPr/>
      <dgm:t>
        <a:bodyPr/>
        <a:lstStyle/>
        <a:p>
          <a:endParaRPr lang="en-US"/>
        </a:p>
      </dgm:t>
    </dgm:pt>
    <dgm:pt modelId="{8AED81A4-325A-4144-A68A-E68C609DFEC7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Create </a:t>
          </a:r>
          <a:r>
            <a:rPr lang="en-US" sz="24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a NFP dissemination 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mechanism</a:t>
          </a:r>
          <a:endParaRPr lang="sr-Latn-CS" sz="24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</dgm:t>
    </dgm:pt>
    <dgm:pt modelId="{CE7E9418-B6AC-4C2A-AC3B-97FF0D1EB9D8}" type="parTrans" cxnId="{161A6E29-9ED9-4731-B5A0-F09F52A4331B}">
      <dgm:prSet/>
      <dgm:spPr/>
      <dgm:t>
        <a:bodyPr/>
        <a:lstStyle/>
        <a:p>
          <a:endParaRPr lang="sr-Latn-CS"/>
        </a:p>
      </dgm:t>
    </dgm:pt>
    <dgm:pt modelId="{24814392-71F4-424E-816F-061EF5E332DD}" type="sibTrans" cxnId="{161A6E29-9ED9-4731-B5A0-F09F52A4331B}">
      <dgm:prSet/>
      <dgm:spPr/>
      <dgm:t>
        <a:bodyPr/>
        <a:lstStyle/>
        <a:p>
          <a:endParaRPr lang="sr-Latn-CS"/>
        </a:p>
      </dgm:t>
    </dgm:pt>
    <dgm:pt modelId="{DF3EA03C-C746-4856-A8FD-F58A6F60BC27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Identify</a:t>
          </a:r>
          <a:r>
            <a:rPr lang="en-US" sz="24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, support and strengthen knowledge and capacity of the NFP coordination 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team</a:t>
          </a:r>
          <a:endParaRPr lang="sr-Latn-CS" sz="24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</dgm:t>
    </dgm:pt>
    <dgm:pt modelId="{B8806A44-B1E5-4F36-BFF2-0C29360198D7}" type="parTrans" cxnId="{1ED9C92E-D8C5-4301-9949-E99E289568C6}">
      <dgm:prSet/>
      <dgm:spPr/>
      <dgm:t>
        <a:bodyPr/>
        <a:lstStyle/>
        <a:p>
          <a:endParaRPr lang="sr-Latn-CS"/>
        </a:p>
      </dgm:t>
    </dgm:pt>
    <dgm:pt modelId="{41976594-FA34-473D-9BF3-F36CF833AFF9}" type="sibTrans" cxnId="{1ED9C92E-D8C5-4301-9949-E99E289568C6}">
      <dgm:prSet/>
      <dgm:spPr/>
      <dgm:t>
        <a:bodyPr/>
        <a:lstStyle/>
        <a:p>
          <a:endParaRPr lang="sr-Latn-CS"/>
        </a:p>
      </dgm:t>
    </dgm:pt>
    <dgm:pt modelId="{4E97C812-95A1-4512-87EB-0249CCCF9B09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Establish </a:t>
          </a:r>
          <a:r>
            <a:rPr lang="en-US" sz="24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and implement the no-objection 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procedure</a:t>
          </a:r>
          <a:endParaRPr lang="sr-Latn-CS" sz="24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</dgm:t>
    </dgm:pt>
    <dgm:pt modelId="{05CC9FB8-04BD-4911-9593-F2DFF3849E15}" type="parTrans" cxnId="{6510CE13-A34A-4C8A-A047-EA75FDD1FE42}">
      <dgm:prSet/>
      <dgm:spPr/>
      <dgm:t>
        <a:bodyPr/>
        <a:lstStyle/>
        <a:p>
          <a:endParaRPr lang="sr-Latn-CS"/>
        </a:p>
      </dgm:t>
    </dgm:pt>
    <dgm:pt modelId="{7A9930CC-F914-452A-A4C9-D0D64C6622EC}" type="sibTrans" cxnId="{6510CE13-A34A-4C8A-A047-EA75FDD1FE42}">
      <dgm:prSet/>
      <dgm:spPr/>
      <dgm:t>
        <a:bodyPr/>
        <a:lstStyle/>
        <a:p>
          <a:endParaRPr lang="sr-Latn-CS"/>
        </a:p>
      </dgm:t>
    </dgm:pt>
    <dgm:pt modelId="{1137F355-7720-4102-A9E7-DAE14F041C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Bilateral 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agreements:the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 country-GCF executed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F1D63918-8044-464D-B4F5-F39F08FB07E8}" type="parTrans" cxnId="{F1318423-6D23-4DE2-B32A-EF1686613BC2}">
      <dgm:prSet/>
      <dgm:spPr/>
      <dgm:t>
        <a:bodyPr/>
        <a:lstStyle/>
        <a:p>
          <a:endParaRPr lang="sr-Latn-CS"/>
        </a:p>
      </dgm:t>
    </dgm:pt>
    <dgm:pt modelId="{52D679F9-8FA3-4756-8215-59890FA89F96}" type="sibTrans" cxnId="{F1318423-6D23-4DE2-B32A-EF1686613BC2}">
      <dgm:prSet/>
      <dgm:spPr/>
      <dgm:t>
        <a:bodyPr/>
        <a:lstStyle/>
        <a:p>
          <a:endParaRPr lang="sr-Latn-CS"/>
        </a:p>
      </dgm:t>
    </dgm:pt>
    <dgm:pt modelId="{F4058BA5-550B-42B7-BF1A-44FAEA4A43F4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Monitoring and streamlining of climate finance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3D1CFB70-FDB7-4B5D-8827-E4D42520C13B}" type="parTrans" cxnId="{E485B71C-EF38-4B69-A16C-0ACAA3931A7D}">
      <dgm:prSet/>
      <dgm:spPr/>
      <dgm:t>
        <a:bodyPr/>
        <a:lstStyle/>
        <a:p>
          <a:endParaRPr lang="sr-Latn-CS"/>
        </a:p>
      </dgm:t>
    </dgm:pt>
    <dgm:pt modelId="{9896225B-48E5-47CB-8939-F9AF311CCEF3}" type="sibTrans" cxnId="{E485B71C-EF38-4B69-A16C-0ACAA3931A7D}">
      <dgm:prSet/>
      <dgm:spPr/>
      <dgm:t>
        <a:bodyPr/>
        <a:lstStyle/>
        <a:p>
          <a:endParaRPr lang="sr-Latn-CS"/>
        </a:p>
      </dgm:t>
    </dgm:pt>
    <dgm:pt modelId="{50C57C40-68B5-4C59-B822-D50DD0CDF713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No objection procedure established and implemented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2EAA05DB-212B-403C-A8CB-FE4B205964CE}" type="parTrans" cxnId="{D7C1CB4C-5239-4AB9-9662-8C6893B6FEF1}">
      <dgm:prSet/>
      <dgm:spPr/>
      <dgm:t>
        <a:bodyPr/>
        <a:lstStyle/>
        <a:p>
          <a:endParaRPr lang="sr-Latn-RS"/>
        </a:p>
      </dgm:t>
    </dgm:pt>
    <dgm:pt modelId="{72D9ACCB-DE00-4BC8-9343-43216C57CA3C}" type="sibTrans" cxnId="{D7C1CB4C-5239-4AB9-9662-8C6893B6FEF1}">
      <dgm:prSet/>
      <dgm:spPr/>
      <dgm:t>
        <a:bodyPr/>
        <a:lstStyle/>
        <a:p>
          <a:endParaRPr lang="sr-Latn-RS"/>
        </a:p>
      </dgm:t>
    </dgm:pt>
    <dgm:pt modelId="{01DD0F12-12F5-4D40-B8E1-50F8BA73202A}" type="pres">
      <dgm:prSet presAssocID="{B7B4D503-0B80-4460-922F-678D7B3B9A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09D80A6-72FB-4616-B5E3-B5DD741D5F23}" type="pres">
      <dgm:prSet presAssocID="{6803AE33-8C4D-49FF-A701-3AEB5FFD114C}" presName="parentLin" presStyleCnt="0"/>
      <dgm:spPr/>
    </dgm:pt>
    <dgm:pt modelId="{76495F65-323E-4916-B636-C8D6D15ABDE0}" type="pres">
      <dgm:prSet presAssocID="{6803AE33-8C4D-49FF-A701-3AEB5FFD114C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9D1AF6DF-8EBD-4BA9-AB1C-83666B416551}" type="pres">
      <dgm:prSet presAssocID="{6803AE33-8C4D-49FF-A701-3AEB5FFD114C}" presName="parentText" presStyleLbl="node1" presStyleIdx="0" presStyleCnt="3" custScaleX="88683" custScaleY="19898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71934524-F682-452D-88D9-5DEC2E6B5015}" type="pres">
      <dgm:prSet presAssocID="{6803AE33-8C4D-49FF-A701-3AEB5FFD114C}" presName="negativeSpace" presStyleCnt="0"/>
      <dgm:spPr/>
    </dgm:pt>
    <dgm:pt modelId="{64F3F243-0CC4-4CEF-93F2-5776498F90DB}" type="pres">
      <dgm:prSet presAssocID="{6803AE33-8C4D-49FF-A701-3AEB5FFD114C}" presName="childText" presStyleLbl="alignAcc1" presStyleIdx="0" presStyleCnt="3" custScaleY="107060">
        <dgm:presLayoutVars>
          <dgm:bulletEnabled val="1"/>
        </dgm:presLayoutVars>
      </dgm:prSet>
      <dgm:spPr/>
    </dgm:pt>
    <dgm:pt modelId="{45C074A4-D50D-4582-A1CA-82DFC52CD331}" type="pres">
      <dgm:prSet presAssocID="{0BE976F9-0D26-497C-8000-721D61B1AB27}" presName="spaceBetweenRectangles" presStyleCnt="0"/>
      <dgm:spPr/>
    </dgm:pt>
    <dgm:pt modelId="{9ADB6F5D-9C9F-48E8-BA73-30A7CB91DDA9}" type="pres">
      <dgm:prSet presAssocID="{35CE50FE-FA6B-438A-BDBA-9B273E6736BA}" presName="parentLin" presStyleCnt="0"/>
      <dgm:spPr/>
    </dgm:pt>
    <dgm:pt modelId="{1DA2DBA8-FF13-4046-9A4B-FA26A7A8AE04}" type="pres">
      <dgm:prSet presAssocID="{35CE50FE-FA6B-438A-BDBA-9B273E6736BA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E022AD64-6C14-41D5-BC9F-2BFBC0D6C3E0}" type="pres">
      <dgm:prSet presAssocID="{35CE50FE-FA6B-438A-BDBA-9B273E6736BA}" presName="parentText" presStyleLbl="node1" presStyleIdx="1" presStyleCnt="3" custScaleX="108385" custScaleY="144331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EA1C4785-F717-46FE-9168-8C8D21641086}" type="pres">
      <dgm:prSet presAssocID="{35CE50FE-FA6B-438A-BDBA-9B273E6736BA}" presName="negativeSpace" presStyleCnt="0"/>
      <dgm:spPr/>
    </dgm:pt>
    <dgm:pt modelId="{F901923D-E6E1-47FE-BE41-8B8C66EFA3AF}" type="pres">
      <dgm:prSet presAssocID="{35CE50FE-FA6B-438A-BDBA-9B273E6736BA}" presName="child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CC18E8B9-19B1-4F96-A127-5A94E08F615B}" type="pres">
      <dgm:prSet presAssocID="{5E917E99-E082-4E09-A2C0-44C12F971A6A}" presName="spaceBetweenRectangles" presStyleCnt="0"/>
      <dgm:spPr/>
    </dgm:pt>
    <dgm:pt modelId="{EE85961F-4A4D-4EDE-855D-760D922C48F6}" type="pres">
      <dgm:prSet presAssocID="{FAB0D79A-6A73-465B-8361-1FE36EEDCA6C}" presName="parentLin" presStyleCnt="0"/>
      <dgm:spPr/>
    </dgm:pt>
    <dgm:pt modelId="{2234A398-5A18-440A-9B31-5D99EC30BE8C}" type="pres">
      <dgm:prSet presAssocID="{FAB0D79A-6A73-465B-8361-1FE36EEDCA6C}" presName="parentLeftMargin" presStyleLbl="node1" presStyleIdx="1" presStyleCnt="3"/>
      <dgm:spPr/>
      <dgm:t>
        <a:bodyPr/>
        <a:lstStyle/>
        <a:p>
          <a:endParaRPr lang="sr-Latn-CS"/>
        </a:p>
      </dgm:t>
    </dgm:pt>
    <dgm:pt modelId="{51995420-F191-467D-9BF2-AC4D4D44A822}" type="pres">
      <dgm:prSet presAssocID="{FAB0D79A-6A73-465B-8361-1FE36EEDCA6C}" presName="parentText" presStyleLbl="node1" presStyleIdx="2" presStyleCnt="3" custScaleX="98128" custScaleY="178196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93798D40-17A4-4F60-925E-8DD017A1743F}" type="pres">
      <dgm:prSet presAssocID="{FAB0D79A-6A73-465B-8361-1FE36EEDCA6C}" presName="negativeSpace" presStyleCnt="0"/>
      <dgm:spPr/>
    </dgm:pt>
    <dgm:pt modelId="{3C6D13E9-035D-48C2-B157-0FA2B30F21B6}" type="pres">
      <dgm:prSet presAssocID="{FAB0D79A-6A73-465B-8361-1FE36EEDCA6C}" presName="child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B3A9A309-4955-47E0-A62F-54101AE9EF22}" srcId="{B7B4D503-0B80-4460-922F-678D7B3B9A0D}" destId="{6803AE33-8C4D-49FF-A701-3AEB5FFD114C}" srcOrd="0" destOrd="0" parTransId="{71CB2A66-749B-4C8F-9BAC-3469E95A323C}" sibTransId="{0BE976F9-0D26-497C-8000-721D61B1AB27}"/>
    <dgm:cxn modelId="{CE17B2EE-1DBF-4579-9B59-293F61888144}" type="presOf" srcId="{FAB0D79A-6A73-465B-8361-1FE36EEDCA6C}" destId="{2234A398-5A18-440A-9B31-5D99EC30BE8C}" srcOrd="0" destOrd="0" presId="urn:microsoft.com/office/officeart/2005/8/layout/list1#2"/>
    <dgm:cxn modelId="{E485B71C-EF38-4B69-A16C-0ACAA3931A7D}" srcId="{35CE50FE-FA6B-438A-BDBA-9B273E6736BA}" destId="{F4058BA5-550B-42B7-BF1A-44FAEA4A43F4}" srcOrd="3" destOrd="0" parTransId="{3D1CFB70-FDB7-4B5D-8827-E4D42520C13B}" sibTransId="{9896225B-48E5-47CB-8939-F9AF311CCEF3}"/>
    <dgm:cxn modelId="{161A6E29-9ED9-4731-B5A0-F09F52A4331B}" srcId="{FAB0D79A-6A73-465B-8361-1FE36EEDCA6C}" destId="{8AED81A4-325A-4144-A68A-E68C609DFEC7}" srcOrd="1" destOrd="0" parTransId="{CE7E9418-B6AC-4C2A-AC3B-97FF0D1EB9D8}" sibTransId="{24814392-71F4-424E-816F-061EF5E332DD}"/>
    <dgm:cxn modelId="{768DF3E5-91D6-43C5-9FA3-C64C84C67A26}" srcId="{FAB0D79A-6A73-465B-8361-1FE36EEDCA6C}" destId="{69C06211-77AB-4945-9617-FE72D514367D}" srcOrd="0" destOrd="0" parTransId="{E4A86DB6-52D1-44D9-9B48-953F9A9F4DCE}" sibTransId="{B618DDCC-A5A9-44B3-AC48-7ED49C7AFCBB}"/>
    <dgm:cxn modelId="{FDB27283-A8DF-43E1-A222-891B89570215}" type="presOf" srcId="{0CAD6BAE-C3D8-4C9E-99F7-B8721A5E98BA}" destId="{F901923D-E6E1-47FE-BE41-8B8C66EFA3AF}" srcOrd="0" destOrd="0" presId="urn:microsoft.com/office/officeart/2005/8/layout/list1#2"/>
    <dgm:cxn modelId="{D7C1CB4C-5239-4AB9-9662-8C6893B6FEF1}" srcId="{35CE50FE-FA6B-438A-BDBA-9B273E6736BA}" destId="{50C57C40-68B5-4C59-B822-D50DD0CDF713}" srcOrd="1" destOrd="0" parTransId="{2EAA05DB-212B-403C-A8CB-FE4B205964CE}" sibTransId="{72D9ACCB-DE00-4BC8-9343-43216C57CA3C}"/>
    <dgm:cxn modelId="{1ED9C92E-D8C5-4301-9949-E99E289568C6}" srcId="{FAB0D79A-6A73-465B-8361-1FE36EEDCA6C}" destId="{DF3EA03C-C746-4856-A8FD-F58A6F60BC27}" srcOrd="2" destOrd="0" parTransId="{B8806A44-B1E5-4F36-BFF2-0C29360198D7}" sibTransId="{41976594-FA34-473D-9BF3-F36CF833AFF9}"/>
    <dgm:cxn modelId="{E3A69125-6FFB-45E4-9E9E-B6EA314C1766}" srcId="{35CE50FE-FA6B-438A-BDBA-9B273E6736BA}" destId="{0CAD6BAE-C3D8-4C9E-99F7-B8721A5E98BA}" srcOrd="0" destOrd="0" parTransId="{8DB6AA9C-2239-43DF-9839-D6CB1D543D54}" sibTransId="{24056423-FE4B-4F8C-AC4A-01D94F90392B}"/>
    <dgm:cxn modelId="{2BCBAD17-7835-44D3-9BC3-9C175D995706}" type="presOf" srcId="{50C57C40-68B5-4C59-B822-D50DD0CDF713}" destId="{F901923D-E6E1-47FE-BE41-8B8C66EFA3AF}" srcOrd="0" destOrd="1" presId="urn:microsoft.com/office/officeart/2005/8/layout/list1#2"/>
    <dgm:cxn modelId="{F1318423-6D23-4DE2-B32A-EF1686613BC2}" srcId="{35CE50FE-FA6B-438A-BDBA-9B273E6736BA}" destId="{1137F355-7720-4102-A9E7-DAE14F041C3C}" srcOrd="2" destOrd="0" parTransId="{F1D63918-8044-464D-B4F5-F39F08FB07E8}" sibTransId="{52D679F9-8FA3-4756-8215-59890FA89F96}"/>
    <dgm:cxn modelId="{D6CF7B79-6982-4841-9885-64DAE46A9386}" type="presOf" srcId="{8AED81A4-325A-4144-A68A-E68C609DFEC7}" destId="{3C6D13E9-035D-48C2-B157-0FA2B30F21B6}" srcOrd="0" destOrd="1" presId="urn:microsoft.com/office/officeart/2005/8/layout/list1#2"/>
    <dgm:cxn modelId="{6510CE13-A34A-4C8A-A047-EA75FDD1FE42}" srcId="{FAB0D79A-6A73-465B-8361-1FE36EEDCA6C}" destId="{4E97C812-95A1-4512-87EB-0249CCCF9B09}" srcOrd="3" destOrd="0" parTransId="{05CC9FB8-04BD-4911-9593-F2DFF3849E15}" sibTransId="{7A9930CC-F914-452A-A4C9-D0D64C6622EC}"/>
    <dgm:cxn modelId="{AF86BB91-9E3A-446C-A8A8-9FAE61CFBFE4}" type="presOf" srcId="{4E97C812-95A1-4512-87EB-0249CCCF9B09}" destId="{3C6D13E9-035D-48C2-B157-0FA2B30F21B6}" srcOrd="0" destOrd="3" presId="urn:microsoft.com/office/officeart/2005/8/layout/list1#2"/>
    <dgm:cxn modelId="{F1529E89-DDD0-499B-B09A-6DBD4E6D5891}" type="presOf" srcId="{69C06211-77AB-4945-9617-FE72D514367D}" destId="{3C6D13E9-035D-48C2-B157-0FA2B30F21B6}" srcOrd="0" destOrd="0" presId="urn:microsoft.com/office/officeart/2005/8/layout/list1#2"/>
    <dgm:cxn modelId="{796390F3-2BB4-4A24-B31C-EC084A9D2B3A}" type="presOf" srcId="{6803AE33-8C4D-49FF-A701-3AEB5FFD114C}" destId="{9D1AF6DF-8EBD-4BA9-AB1C-83666B416551}" srcOrd="1" destOrd="0" presId="urn:microsoft.com/office/officeart/2005/8/layout/list1#2"/>
    <dgm:cxn modelId="{1DD73BA3-B2E1-46A5-B2EA-C0296D889B0E}" type="presOf" srcId="{35CE50FE-FA6B-438A-BDBA-9B273E6736BA}" destId="{1DA2DBA8-FF13-4046-9A4B-FA26A7A8AE04}" srcOrd="0" destOrd="0" presId="urn:microsoft.com/office/officeart/2005/8/layout/list1#2"/>
    <dgm:cxn modelId="{D183D12E-80BE-4B65-9CD3-CC811321FDF4}" type="presOf" srcId="{35CE50FE-FA6B-438A-BDBA-9B273E6736BA}" destId="{E022AD64-6C14-41D5-BC9F-2BFBC0D6C3E0}" srcOrd="1" destOrd="0" presId="urn:microsoft.com/office/officeart/2005/8/layout/list1#2"/>
    <dgm:cxn modelId="{345DCA5D-764B-45AB-97FC-FD0812821694}" type="presOf" srcId="{B7B4D503-0B80-4460-922F-678D7B3B9A0D}" destId="{01DD0F12-12F5-4D40-B8E1-50F8BA73202A}" srcOrd="0" destOrd="0" presId="urn:microsoft.com/office/officeart/2005/8/layout/list1#2"/>
    <dgm:cxn modelId="{DBE826F8-8546-4383-9505-0AAA242CDFF3}" type="presOf" srcId="{DF3EA03C-C746-4856-A8FD-F58A6F60BC27}" destId="{3C6D13E9-035D-48C2-B157-0FA2B30F21B6}" srcOrd="0" destOrd="2" presId="urn:microsoft.com/office/officeart/2005/8/layout/list1#2"/>
    <dgm:cxn modelId="{952D803B-FA91-4C29-9972-E35C1F4DE6E0}" type="presOf" srcId="{F4058BA5-550B-42B7-BF1A-44FAEA4A43F4}" destId="{F901923D-E6E1-47FE-BE41-8B8C66EFA3AF}" srcOrd="0" destOrd="3" presId="urn:microsoft.com/office/officeart/2005/8/layout/list1#2"/>
    <dgm:cxn modelId="{4F7B6C33-81A3-442A-93E9-57EEEE6E720C}" type="presOf" srcId="{6803AE33-8C4D-49FF-A701-3AEB5FFD114C}" destId="{76495F65-323E-4916-B636-C8D6D15ABDE0}" srcOrd="0" destOrd="0" presId="urn:microsoft.com/office/officeart/2005/8/layout/list1#2"/>
    <dgm:cxn modelId="{BB5FB288-DC64-4687-B9E5-4453B8374CC2}" type="presOf" srcId="{FAB0D79A-6A73-465B-8361-1FE36EEDCA6C}" destId="{51995420-F191-467D-9BF2-AC4D4D44A822}" srcOrd="1" destOrd="0" presId="urn:microsoft.com/office/officeart/2005/8/layout/list1#2"/>
    <dgm:cxn modelId="{9CCD59D8-C63A-4D38-8C63-3BDC4FF93EF1}" type="presOf" srcId="{1137F355-7720-4102-A9E7-DAE14F041C3C}" destId="{F901923D-E6E1-47FE-BE41-8B8C66EFA3AF}" srcOrd="0" destOrd="2" presId="urn:microsoft.com/office/officeart/2005/8/layout/list1#2"/>
    <dgm:cxn modelId="{A2F622A2-E4DB-4477-942D-FD44AEB4E764}" srcId="{B7B4D503-0B80-4460-922F-678D7B3B9A0D}" destId="{FAB0D79A-6A73-465B-8361-1FE36EEDCA6C}" srcOrd="2" destOrd="0" parTransId="{33450DC6-26F7-411A-BD9F-F57016F3B766}" sibTransId="{5104A0D4-D885-4FBB-8599-D9DDBD387BC4}"/>
    <dgm:cxn modelId="{045A973B-2793-4233-B0DD-A06A4D9E568A}" srcId="{B7B4D503-0B80-4460-922F-678D7B3B9A0D}" destId="{35CE50FE-FA6B-438A-BDBA-9B273E6736BA}" srcOrd="1" destOrd="0" parTransId="{041EA2AA-79BF-4E81-BE26-7602451C547A}" sibTransId="{5E917E99-E082-4E09-A2C0-44C12F971A6A}"/>
    <dgm:cxn modelId="{E92E5B86-1A17-482A-8C29-548F31F75B7F}" type="presParOf" srcId="{01DD0F12-12F5-4D40-B8E1-50F8BA73202A}" destId="{709D80A6-72FB-4616-B5E3-B5DD741D5F23}" srcOrd="0" destOrd="0" presId="urn:microsoft.com/office/officeart/2005/8/layout/list1#2"/>
    <dgm:cxn modelId="{D465DB24-F241-4238-9E75-882BC663BBB7}" type="presParOf" srcId="{709D80A6-72FB-4616-B5E3-B5DD741D5F23}" destId="{76495F65-323E-4916-B636-C8D6D15ABDE0}" srcOrd="0" destOrd="0" presId="urn:microsoft.com/office/officeart/2005/8/layout/list1#2"/>
    <dgm:cxn modelId="{B512D489-A76A-4624-860E-E8EB5838C817}" type="presParOf" srcId="{709D80A6-72FB-4616-B5E3-B5DD741D5F23}" destId="{9D1AF6DF-8EBD-4BA9-AB1C-83666B416551}" srcOrd="1" destOrd="0" presId="urn:microsoft.com/office/officeart/2005/8/layout/list1#2"/>
    <dgm:cxn modelId="{9EC13841-6315-4854-9BFC-875B1967DEBA}" type="presParOf" srcId="{01DD0F12-12F5-4D40-B8E1-50F8BA73202A}" destId="{71934524-F682-452D-88D9-5DEC2E6B5015}" srcOrd="1" destOrd="0" presId="urn:microsoft.com/office/officeart/2005/8/layout/list1#2"/>
    <dgm:cxn modelId="{D71A1DAE-7E90-4961-80AE-AB9F1CEF6873}" type="presParOf" srcId="{01DD0F12-12F5-4D40-B8E1-50F8BA73202A}" destId="{64F3F243-0CC4-4CEF-93F2-5776498F90DB}" srcOrd="2" destOrd="0" presId="urn:microsoft.com/office/officeart/2005/8/layout/list1#2"/>
    <dgm:cxn modelId="{993FAF40-E327-49FE-AD71-66CC3F94A273}" type="presParOf" srcId="{01DD0F12-12F5-4D40-B8E1-50F8BA73202A}" destId="{45C074A4-D50D-4582-A1CA-82DFC52CD331}" srcOrd="3" destOrd="0" presId="urn:microsoft.com/office/officeart/2005/8/layout/list1#2"/>
    <dgm:cxn modelId="{D1A41E1F-2A90-4F3B-8816-01E36EC6BB82}" type="presParOf" srcId="{01DD0F12-12F5-4D40-B8E1-50F8BA73202A}" destId="{9ADB6F5D-9C9F-48E8-BA73-30A7CB91DDA9}" srcOrd="4" destOrd="0" presId="urn:microsoft.com/office/officeart/2005/8/layout/list1#2"/>
    <dgm:cxn modelId="{634CB096-2F6C-43DF-88C2-C81646537C30}" type="presParOf" srcId="{9ADB6F5D-9C9F-48E8-BA73-30A7CB91DDA9}" destId="{1DA2DBA8-FF13-4046-9A4B-FA26A7A8AE04}" srcOrd="0" destOrd="0" presId="urn:microsoft.com/office/officeart/2005/8/layout/list1#2"/>
    <dgm:cxn modelId="{298FEF9B-4D0D-4FEF-A60C-3BCC06A761D6}" type="presParOf" srcId="{9ADB6F5D-9C9F-48E8-BA73-30A7CB91DDA9}" destId="{E022AD64-6C14-41D5-BC9F-2BFBC0D6C3E0}" srcOrd="1" destOrd="0" presId="urn:microsoft.com/office/officeart/2005/8/layout/list1#2"/>
    <dgm:cxn modelId="{2567F8A7-59C4-4104-9A65-C2CF7DB07DBD}" type="presParOf" srcId="{01DD0F12-12F5-4D40-B8E1-50F8BA73202A}" destId="{EA1C4785-F717-46FE-9168-8C8D21641086}" srcOrd="5" destOrd="0" presId="urn:microsoft.com/office/officeart/2005/8/layout/list1#2"/>
    <dgm:cxn modelId="{E35BFE1D-E45A-4EBC-BF9C-95406E82B397}" type="presParOf" srcId="{01DD0F12-12F5-4D40-B8E1-50F8BA73202A}" destId="{F901923D-E6E1-47FE-BE41-8B8C66EFA3AF}" srcOrd="6" destOrd="0" presId="urn:microsoft.com/office/officeart/2005/8/layout/list1#2"/>
    <dgm:cxn modelId="{1FABCAA7-7960-4F55-8C52-FB70DFA88DCF}" type="presParOf" srcId="{01DD0F12-12F5-4D40-B8E1-50F8BA73202A}" destId="{CC18E8B9-19B1-4F96-A127-5A94E08F615B}" srcOrd="7" destOrd="0" presId="urn:microsoft.com/office/officeart/2005/8/layout/list1#2"/>
    <dgm:cxn modelId="{CBD3D652-9219-475C-9A58-2889F216CC50}" type="presParOf" srcId="{01DD0F12-12F5-4D40-B8E1-50F8BA73202A}" destId="{EE85961F-4A4D-4EDE-855D-760D922C48F6}" srcOrd="8" destOrd="0" presId="urn:microsoft.com/office/officeart/2005/8/layout/list1#2"/>
    <dgm:cxn modelId="{907E22C4-C395-41A4-B864-3ED47B01F36D}" type="presParOf" srcId="{EE85961F-4A4D-4EDE-855D-760D922C48F6}" destId="{2234A398-5A18-440A-9B31-5D99EC30BE8C}" srcOrd="0" destOrd="0" presId="urn:microsoft.com/office/officeart/2005/8/layout/list1#2"/>
    <dgm:cxn modelId="{0C12ADE4-BFB6-4323-8BB0-4C7922FF4F29}" type="presParOf" srcId="{EE85961F-4A4D-4EDE-855D-760D922C48F6}" destId="{51995420-F191-467D-9BF2-AC4D4D44A822}" srcOrd="1" destOrd="0" presId="urn:microsoft.com/office/officeart/2005/8/layout/list1#2"/>
    <dgm:cxn modelId="{42522DEC-9802-4C63-AA4F-CE17EDDBE2FD}" type="presParOf" srcId="{01DD0F12-12F5-4D40-B8E1-50F8BA73202A}" destId="{93798D40-17A4-4F60-925E-8DD017A1743F}" srcOrd="9" destOrd="0" presId="urn:microsoft.com/office/officeart/2005/8/layout/list1#2"/>
    <dgm:cxn modelId="{1F0BABC4-7062-44D3-96E5-837E44C1CE53}" type="presParOf" srcId="{01DD0F12-12F5-4D40-B8E1-50F8BA73202A}" destId="{3C6D13E9-035D-48C2-B157-0FA2B30F21B6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B4D503-0B80-4460-922F-678D7B3B9A0D}" type="doc">
      <dgm:prSet loTypeId="urn:microsoft.com/office/officeart/2005/8/layout/list1#2" loCatId="list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803AE33-8C4D-49FF-A701-3AEB5FFD114C}">
      <dgm:prSet custT="1"/>
      <dgm:spPr/>
      <dgm:t>
        <a:bodyPr/>
        <a:lstStyle/>
        <a:p>
          <a:pPr rtl="0"/>
          <a:r>
            <a:rPr lang="en-US" sz="2800" dirty="0" smtClean="0"/>
            <a:t>Stakeholders engaged in consultative processes</a:t>
          </a:r>
          <a:endParaRPr lang="en-US" sz="2800" b="1" dirty="0"/>
        </a:p>
      </dgm:t>
    </dgm:pt>
    <dgm:pt modelId="{71CB2A66-749B-4C8F-9BAC-3469E95A323C}" type="parTrans" cxnId="{B3A9A309-4955-47E0-A62F-54101AE9EF22}">
      <dgm:prSet/>
      <dgm:spPr/>
      <dgm:t>
        <a:bodyPr/>
        <a:lstStyle/>
        <a:p>
          <a:endParaRPr lang="en-US"/>
        </a:p>
      </dgm:t>
    </dgm:pt>
    <dgm:pt modelId="{0BE976F9-0D26-497C-8000-721D61B1AB27}" type="sibTrans" cxnId="{B3A9A309-4955-47E0-A62F-54101AE9EF22}">
      <dgm:prSet/>
      <dgm:spPr/>
      <dgm:t>
        <a:bodyPr/>
        <a:lstStyle/>
        <a:p>
          <a:endParaRPr lang="en-US"/>
        </a:p>
      </dgm:t>
    </dgm:pt>
    <dgm:pt modelId="{35CE50FE-FA6B-438A-BDBA-9B273E6736BA}">
      <dgm:prSet custT="1"/>
      <dgm:spPr/>
      <dgm:t>
        <a:bodyPr/>
        <a:lstStyle/>
        <a:p>
          <a:pPr rtl="0"/>
          <a:r>
            <a:rPr lang="en-US" sz="2800" dirty="0" smtClean="0"/>
            <a:t>Outcomes </a:t>
          </a:r>
          <a:endParaRPr lang="en-US" sz="2800" dirty="0"/>
        </a:p>
      </dgm:t>
    </dgm:pt>
    <dgm:pt modelId="{041EA2AA-79BF-4E81-BE26-7602451C547A}" type="parTrans" cxnId="{045A973B-2793-4233-B0DD-A06A4D9E568A}">
      <dgm:prSet/>
      <dgm:spPr/>
      <dgm:t>
        <a:bodyPr/>
        <a:lstStyle/>
        <a:p>
          <a:endParaRPr lang="en-US"/>
        </a:p>
      </dgm:t>
    </dgm:pt>
    <dgm:pt modelId="{5E917E99-E082-4E09-A2C0-44C12F971A6A}" type="sibTrans" cxnId="{045A973B-2793-4233-B0DD-A06A4D9E568A}">
      <dgm:prSet/>
      <dgm:spPr/>
      <dgm:t>
        <a:bodyPr/>
        <a:lstStyle/>
        <a:p>
          <a:endParaRPr lang="en-US"/>
        </a:p>
      </dgm:t>
    </dgm:pt>
    <dgm:pt modelId="{0CAD6BAE-C3D8-4C9E-99F7-B8721A5E98BA}">
      <dgm:prSet custT="1"/>
      <dgm:spPr/>
      <dgm:t>
        <a:bodyPr/>
        <a:lstStyle/>
        <a:p>
          <a:pPr algn="just" rtl="0"/>
          <a:r>
            <a:rPr lang="en-US" sz="1500" dirty="0" smtClean="0"/>
            <a:t> 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Stakeholders engaged in consultative processes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8DB6AA9C-2239-43DF-9839-D6CB1D543D54}" type="parTrans" cxnId="{E3A69125-6FFB-45E4-9E9E-B6EA314C1766}">
      <dgm:prSet/>
      <dgm:spPr/>
      <dgm:t>
        <a:bodyPr/>
        <a:lstStyle/>
        <a:p>
          <a:endParaRPr lang="en-US"/>
        </a:p>
      </dgm:t>
    </dgm:pt>
    <dgm:pt modelId="{24056423-FE4B-4F8C-AC4A-01D94F90392B}" type="sibTrans" cxnId="{E3A69125-6FFB-45E4-9E9E-B6EA314C1766}">
      <dgm:prSet/>
      <dgm:spPr/>
      <dgm:t>
        <a:bodyPr/>
        <a:lstStyle/>
        <a:p>
          <a:endParaRPr lang="en-US"/>
        </a:p>
      </dgm:t>
    </dgm:pt>
    <dgm:pt modelId="{FAB0D79A-6A73-465B-8361-1FE36EEDCA6C}">
      <dgm:prSet custT="1"/>
      <dgm:spPr/>
      <dgm:t>
        <a:bodyPr/>
        <a:lstStyle/>
        <a:p>
          <a:pPr rtl="0"/>
          <a:r>
            <a:rPr lang="en-US" sz="2800" dirty="0" smtClean="0"/>
            <a:t>ACTIVITIES</a:t>
          </a:r>
          <a:endParaRPr lang="en-US" sz="2800" dirty="0"/>
        </a:p>
      </dgm:t>
    </dgm:pt>
    <dgm:pt modelId="{33450DC6-26F7-411A-BD9F-F57016F3B766}" type="parTrans" cxnId="{A2F622A2-E4DB-4477-942D-FD44AEB4E764}">
      <dgm:prSet/>
      <dgm:spPr/>
      <dgm:t>
        <a:bodyPr/>
        <a:lstStyle/>
        <a:p>
          <a:endParaRPr lang="en-US"/>
        </a:p>
      </dgm:t>
    </dgm:pt>
    <dgm:pt modelId="{5104A0D4-D885-4FBB-8599-D9DDBD387BC4}" type="sibTrans" cxnId="{A2F622A2-E4DB-4477-942D-FD44AEB4E764}">
      <dgm:prSet/>
      <dgm:spPr/>
      <dgm:t>
        <a:bodyPr/>
        <a:lstStyle/>
        <a:p>
          <a:endParaRPr lang="en-US"/>
        </a:p>
      </dgm:t>
    </dgm:pt>
    <dgm:pt modelId="{69C06211-77AB-4945-9617-FE72D514367D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Prepare a country 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programme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 including Serbia’s development priorities with respect to the GCF 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E4A86DB6-52D1-44D9-9B48-953F9A9F4DCE}" type="parTrans" cxnId="{768DF3E5-91D6-43C5-9FA3-C64C84C67A26}">
      <dgm:prSet/>
      <dgm:spPr/>
      <dgm:t>
        <a:bodyPr/>
        <a:lstStyle/>
        <a:p>
          <a:endParaRPr lang="en-US"/>
        </a:p>
      </dgm:t>
    </dgm:pt>
    <dgm:pt modelId="{B618DDCC-A5A9-44B3-AC48-7ED49C7AFCBB}" type="sibTrans" cxnId="{768DF3E5-91D6-43C5-9FA3-C64C84C67A26}">
      <dgm:prSet/>
      <dgm:spPr/>
      <dgm:t>
        <a:bodyPr/>
        <a:lstStyle/>
        <a:p>
          <a:endParaRPr lang="en-US"/>
        </a:p>
      </dgm:t>
    </dgm:pt>
    <dgm:pt modelId="{1137F355-7720-4102-A9E7-DAE14F041C3C}">
      <dgm:prSet custT="1"/>
      <dgm:spPr/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Stakeholder consultations conducted with equal representation of women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F1D63918-8044-464D-B4F5-F39F08FB07E8}" type="parTrans" cxnId="{F1318423-6D23-4DE2-B32A-EF1686613BC2}">
      <dgm:prSet/>
      <dgm:spPr/>
      <dgm:t>
        <a:bodyPr/>
        <a:lstStyle/>
        <a:p>
          <a:endParaRPr lang="sr-Latn-CS"/>
        </a:p>
      </dgm:t>
    </dgm:pt>
    <dgm:pt modelId="{52D679F9-8FA3-4756-8215-59890FA89F96}" type="sibTrans" cxnId="{F1318423-6D23-4DE2-B32A-EF1686613BC2}">
      <dgm:prSet/>
      <dgm:spPr/>
      <dgm:t>
        <a:bodyPr/>
        <a:lstStyle/>
        <a:p>
          <a:endParaRPr lang="sr-Latn-CS"/>
        </a:p>
      </dgm:t>
    </dgm:pt>
    <dgm:pt modelId="{F4058BA5-550B-42B7-BF1A-44FAEA4A43F4}">
      <dgm:prSet custT="1"/>
      <dgm:spPr/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Annual participatory review of GCF portfolio in the country organized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3D1CFB70-FDB7-4B5D-8827-E4D42520C13B}" type="parTrans" cxnId="{E485B71C-EF38-4B69-A16C-0ACAA3931A7D}">
      <dgm:prSet/>
      <dgm:spPr/>
      <dgm:t>
        <a:bodyPr/>
        <a:lstStyle/>
        <a:p>
          <a:endParaRPr lang="sr-Latn-CS"/>
        </a:p>
      </dgm:t>
    </dgm:pt>
    <dgm:pt modelId="{9896225B-48E5-47CB-8939-F9AF311CCEF3}" type="sibTrans" cxnId="{E485B71C-EF38-4B69-A16C-0ACAA3931A7D}">
      <dgm:prSet/>
      <dgm:spPr/>
      <dgm:t>
        <a:bodyPr/>
        <a:lstStyle/>
        <a:p>
          <a:endParaRPr lang="sr-Latn-CS"/>
        </a:p>
      </dgm:t>
    </dgm:pt>
    <dgm:pt modelId="{50C57C40-68B5-4C59-B822-D50DD0CDF713}">
      <dgm:prSet custT="1"/>
      <dgm:spPr/>
      <dgm:t>
        <a:bodyPr/>
        <a:lstStyle/>
        <a:p>
          <a:pPr algn="just"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Country 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, including adaptation priorities, developed and continuously updated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2EAA05DB-212B-403C-A8CB-FE4B205964CE}" type="parTrans" cxnId="{D7C1CB4C-5239-4AB9-9662-8C6893B6FEF1}">
      <dgm:prSet/>
      <dgm:spPr/>
      <dgm:t>
        <a:bodyPr/>
        <a:lstStyle/>
        <a:p>
          <a:endParaRPr lang="sr-Latn-CS"/>
        </a:p>
      </dgm:t>
    </dgm:pt>
    <dgm:pt modelId="{72D9ACCB-DE00-4BC8-9343-43216C57CA3C}" type="sibTrans" cxnId="{D7C1CB4C-5239-4AB9-9662-8C6893B6FEF1}">
      <dgm:prSet/>
      <dgm:spPr/>
      <dgm:t>
        <a:bodyPr/>
        <a:lstStyle/>
        <a:p>
          <a:endParaRPr lang="sr-Latn-CS"/>
        </a:p>
      </dgm:t>
    </dgm:pt>
    <dgm:pt modelId="{3EA22E9C-9EBB-4756-B62A-1A7E1F7E2CCF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endParaRPr lang="en-US" sz="2400" dirty="0"/>
        </a:p>
      </dgm:t>
    </dgm:pt>
    <dgm:pt modelId="{55500C3E-0857-40CB-9BA0-CDDF44B06477}" type="parTrans" cxnId="{0EC731A6-643C-47C5-B5EF-11748AFB249C}">
      <dgm:prSet/>
      <dgm:spPr/>
      <dgm:t>
        <a:bodyPr/>
        <a:lstStyle/>
        <a:p>
          <a:endParaRPr lang="sr-Latn-CS"/>
        </a:p>
      </dgm:t>
    </dgm:pt>
    <dgm:pt modelId="{B2789344-07F4-4EEC-B944-44FA99552D72}" type="sibTrans" cxnId="{0EC731A6-643C-47C5-B5EF-11748AFB249C}">
      <dgm:prSet/>
      <dgm:spPr/>
      <dgm:t>
        <a:bodyPr/>
        <a:lstStyle/>
        <a:p>
          <a:endParaRPr lang="sr-Latn-CS"/>
        </a:p>
      </dgm:t>
    </dgm:pt>
    <dgm:pt modelId="{0559C37E-1840-40AE-A42C-136E95A37775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endParaRPr lang="en-US" sz="2400" dirty="0"/>
        </a:p>
      </dgm:t>
    </dgm:pt>
    <dgm:pt modelId="{D9A13C75-7F7F-4573-A8D6-21A6BA721B91}" type="parTrans" cxnId="{16F3788A-04A7-4DC6-97C5-7C8878A98970}">
      <dgm:prSet/>
      <dgm:spPr/>
      <dgm:t>
        <a:bodyPr/>
        <a:lstStyle/>
        <a:p>
          <a:endParaRPr lang="sr-Latn-CS"/>
        </a:p>
      </dgm:t>
    </dgm:pt>
    <dgm:pt modelId="{037FDCC6-5C6A-460B-B1B7-B3DBC20BC061}" type="sibTrans" cxnId="{16F3788A-04A7-4DC6-97C5-7C8878A98970}">
      <dgm:prSet/>
      <dgm:spPr/>
      <dgm:t>
        <a:bodyPr/>
        <a:lstStyle/>
        <a:p>
          <a:endParaRPr lang="sr-Latn-CS"/>
        </a:p>
      </dgm:t>
    </dgm:pt>
    <dgm:pt modelId="{01DD0F12-12F5-4D40-B8E1-50F8BA73202A}" type="pres">
      <dgm:prSet presAssocID="{B7B4D503-0B80-4460-922F-678D7B3B9A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09D80A6-72FB-4616-B5E3-B5DD741D5F23}" type="pres">
      <dgm:prSet presAssocID="{6803AE33-8C4D-49FF-A701-3AEB5FFD114C}" presName="parentLin" presStyleCnt="0"/>
      <dgm:spPr/>
    </dgm:pt>
    <dgm:pt modelId="{76495F65-323E-4916-B636-C8D6D15ABDE0}" type="pres">
      <dgm:prSet presAssocID="{6803AE33-8C4D-49FF-A701-3AEB5FFD114C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9D1AF6DF-8EBD-4BA9-AB1C-83666B416551}" type="pres">
      <dgm:prSet presAssocID="{6803AE33-8C4D-49FF-A701-3AEB5FFD114C}" presName="parentText" presStyleLbl="node1" presStyleIdx="0" presStyleCnt="3" custScaleX="141038" custScaleY="778748" custLinFactY="200748" custLinFactNeighborX="443" custLinFactNeighborY="30000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71934524-F682-452D-88D9-5DEC2E6B5015}" type="pres">
      <dgm:prSet presAssocID="{6803AE33-8C4D-49FF-A701-3AEB5FFD114C}" presName="negativeSpace" presStyleCnt="0"/>
      <dgm:spPr/>
    </dgm:pt>
    <dgm:pt modelId="{64F3F243-0CC4-4CEF-93F2-5776498F90DB}" type="pres">
      <dgm:prSet presAssocID="{6803AE33-8C4D-49FF-A701-3AEB5FFD114C}" presName="childText" presStyleLbl="alignAcc1" presStyleIdx="0" presStyleCnt="3" custScaleY="107060">
        <dgm:presLayoutVars>
          <dgm:bulletEnabled val="1"/>
        </dgm:presLayoutVars>
      </dgm:prSet>
      <dgm:spPr/>
    </dgm:pt>
    <dgm:pt modelId="{45C074A4-D50D-4582-A1CA-82DFC52CD331}" type="pres">
      <dgm:prSet presAssocID="{0BE976F9-0D26-497C-8000-721D61B1AB27}" presName="spaceBetweenRectangles" presStyleCnt="0"/>
      <dgm:spPr/>
    </dgm:pt>
    <dgm:pt modelId="{9ADB6F5D-9C9F-48E8-BA73-30A7CB91DDA9}" type="pres">
      <dgm:prSet presAssocID="{35CE50FE-FA6B-438A-BDBA-9B273E6736BA}" presName="parentLin" presStyleCnt="0"/>
      <dgm:spPr/>
    </dgm:pt>
    <dgm:pt modelId="{1DA2DBA8-FF13-4046-9A4B-FA26A7A8AE04}" type="pres">
      <dgm:prSet presAssocID="{35CE50FE-FA6B-438A-BDBA-9B273E6736BA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E022AD64-6C14-41D5-BC9F-2BFBC0D6C3E0}" type="pres">
      <dgm:prSet presAssocID="{35CE50FE-FA6B-438A-BDBA-9B273E6736BA}" presName="parentText" presStyleLbl="node1" presStyleIdx="1" presStyleCnt="3" custScaleX="108385" custScaleY="852872" custLinFactY="400000" custLinFactNeighborX="33893" custLinFactNeighborY="483155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EA1C4785-F717-46FE-9168-8C8D21641086}" type="pres">
      <dgm:prSet presAssocID="{35CE50FE-FA6B-438A-BDBA-9B273E6736BA}" presName="negativeSpace" presStyleCnt="0"/>
      <dgm:spPr/>
    </dgm:pt>
    <dgm:pt modelId="{F901923D-E6E1-47FE-BE41-8B8C66EFA3AF}" type="pres">
      <dgm:prSet presAssocID="{35CE50FE-FA6B-438A-BDBA-9B273E6736BA}" presName="childText" presStyleLbl="alignAcc1" presStyleIdx="1" presStyleCnt="3" custScaleY="94063" custLinFactY="20604" custLinFactNeighborY="1000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CC18E8B9-19B1-4F96-A127-5A94E08F615B}" type="pres">
      <dgm:prSet presAssocID="{5E917E99-E082-4E09-A2C0-44C12F971A6A}" presName="spaceBetweenRectangles" presStyleCnt="0"/>
      <dgm:spPr/>
    </dgm:pt>
    <dgm:pt modelId="{EE85961F-4A4D-4EDE-855D-760D922C48F6}" type="pres">
      <dgm:prSet presAssocID="{FAB0D79A-6A73-465B-8361-1FE36EEDCA6C}" presName="parentLin" presStyleCnt="0"/>
      <dgm:spPr/>
    </dgm:pt>
    <dgm:pt modelId="{2234A398-5A18-440A-9B31-5D99EC30BE8C}" type="pres">
      <dgm:prSet presAssocID="{FAB0D79A-6A73-465B-8361-1FE36EEDCA6C}" presName="parentLeftMargin" presStyleLbl="node1" presStyleIdx="1" presStyleCnt="3"/>
      <dgm:spPr/>
      <dgm:t>
        <a:bodyPr/>
        <a:lstStyle/>
        <a:p>
          <a:endParaRPr lang="sr-Latn-CS"/>
        </a:p>
      </dgm:t>
    </dgm:pt>
    <dgm:pt modelId="{51995420-F191-467D-9BF2-AC4D4D44A822}" type="pres">
      <dgm:prSet presAssocID="{FAB0D79A-6A73-465B-8361-1FE36EEDCA6C}" presName="parentText" presStyleLbl="node1" presStyleIdx="2" presStyleCnt="3" custScaleX="111324" custScaleY="1057723" custLinFactY="600000" custLinFactNeighborX="18128" custLinFactNeighborY="696718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93798D40-17A4-4F60-925E-8DD017A1743F}" type="pres">
      <dgm:prSet presAssocID="{FAB0D79A-6A73-465B-8361-1FE36EEDCA6C}" presName="negativeSpace" presStyleCnt="0"/>
      <dgm:spPr/>
    </dgm:pt>
    <dgm:pt modelId="{3C6D13E9-035D-48C2-B157-0FA2B30F21B6}" type="pres">
      <dgm:prSet presAssocID="{FAB0D79A-6A73-465B-8361-1FE36EEDCA6C}" presName="childText" presStyleLbl="alignAcc1" presStyleIdx="2" presStyleCnt="3" custScaleY="109364" custLinFactY="27137" custLinFactNeighborY="1000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7D76E27D-D3DB-4680-A942-E83442736E1C}" type="presOf" srcId="{50C57C40-68B5-4C59-B822-D50DD0CDF713}" destId="{F901923D-E6E1-47FE-BE41-8B8C66EFA3AF}" srcOrd="0" destOrd="1" presId="urn:microsoft.com/office/officeart/2005/8/layout/list1#2"/>
    <dgm:cxn modelId="{16F3788A-04A7-4DC6-97C5-7C8878A98970}" srcId="{FAB0D79A-6A73-465B-8361-1FE36EEDCA6C}" destId="{0559C37E-1840-40AE-A42C-136E95A37775}" srcOrd="1" destOrd="0" parTransId="{D9A13C75-7F7F-4573-A8D6-21A6BA721B91}" sibTransId="{037FDCC6-5C6A-460B-B1B7-B3DBC20BC061}"/>
    <dgm:cxn modelId="{C3C48D5E-9686-4F48-A1CE-D6C69B9BA569}" type="presOf" srcId="{0CAD6BAE-C3D8-4C9E-99F7-B8721A5E98BA}" destId="{F901923D-E6E1-47FE-BE41-8B8C66EFA3AF}" srcOrd="0" destOrd="0" presId="urn:microsoft.com/office/officeart/2005/8/layout/list1#2"/>
    <dgm:cxn modelId="{823D22B7-AD44-4A7B-A770-C03301BA42F7}" type="presOf" srcId="{6803AE33-8C4D-49FF-A701-3AEB5FFD114C}" destId="{9D1AF6DF-8EBD-4BA9-AB1C-83666B416551}" srcOrd="1" destOrd="0" presId="urn:microsoft.com/office/officeart/2005/8/layout/list1#2"/>
    <dgm:cxn modelId="{5F707DFE-E2D5-4F6A-A350-05B4B308242F}" type="presOf" srcId="{6803AE33-8C4D-49FF-A701-3AEB5FFD114C}" destId="{76495F65-323E-4916-B636-C8D6D15ABDE0}" srcOrd="0" destOrd="0" presId="urn:microsoft.com/office/officeart/2005/8/layout/list1#2"/>
    <dgm:cxn modelId="{F1318423-6D23-4DE2-B32A-EF1686613BC2}" srcId="{35CE50FE-FA6B-438A-BDBA-9B273E6736BA}" destId="{1137F355-7720-4102-A9E7-DAE14F041C3C}" srcOrd="2" destOrd="0" parTransId="{F1D63918-8044-464D-B4F5-F39F08FB07E8}" sibTransId="{52D679F9-8FA3-4756-8215-59890FA89F96}"/>
    <dgm:cxn modelId="{9C443BFC-09A1-49D3-A681-2CA314703F61}" type="presOf" srcId="{FAB0D79A-6A73-465B-8361-1FE36EEDCA6C}" destId="{2234A398-5A18-440A-9B31-5D99EC30BE8C}" srcOrd="0" destOrd="0" presId="urn:microsoft.com/office/officeart/2005/8/layout/list1#2"/>
    <dgm:cxn modelId="{1C47FE01-54D0-44CA-B6EB-BE47DB31A542}" type="presOf" srcId="{69C06211-77AB-4945-9617-FE72D514367D}" destId="{3C6D13E9-035D-48C2-B157-0FA2B30F21B6}" srcOrd="0" destOrd="2" presId="urn:microsoft.com/office/officeart/2005/8/layout/list1#2"/>
    <dgm:cxn modelId="{045A973B-2793-4233-B0DD-A06A4D9E568A}" srcId="{B7B4D503-0B80-4460-922F-678D7B3B9A0D}" destId="{35CE50FE-FA6B-438A-BDBA-9B273E6736BA}" srcOrd="1" destOrd="0" parTransId="{041EA2AA-79BF-4E81-BE26-7602451C547A}" sibTransId="{5E917E99-E082-4E09-A2C0-44C12F971A6A}"/>
    <dgm:cxn modelId="{D7C1CB4C-5239-4AB9-9662-8C6893B6FEF1}" srcId="{35CE50FE-FA6B-438A-BDBA-9B273E6736BA}" destId="{50C57C40-68B5-4C59-B822-D50DD0CDF713}" srcOrd="1" destOrd="0" parTransId="{2EAA05DB-212B-403C-A8CB-FE4B205964CE}" sibTransId="{72D9ACCB-DE00-4BC8-9343-43216C57CA3C}"/>
    <dgm:cxn modelId="{83D4391F-E9AA-4084-A50B-B22FFAF45607}" type="presOf" srcId="{F4058BA5-550B-42B7-BF1A-44FAEA4A43F4}" destId="{F901923D-E6E1-47FE-BE41-8B8C66EFA3AF}" srcOrd="0" destOrd="3" presId="urn:microsoft.com/office/officeart/2005/8/layout/list1#2"/>
    <dgm:cxn modelId="{A2F622A2-E4DB-4477-942D-FD44AEB4E764}" srcId="{B7B4D503-0B80-4460-922F-678D7B3B9A0D}" destId="{FAB0D79A-6A73-465B-8361-1FE36EEDCA6C}" srcOrd="2" destOrd="0" parTransId="{33450DC6-26F7-411A-BD9F-F57016F3B766}" sibTransId="{5104A0D4-D885-4FBB-8599-D9DDBD387BC4}"/>
    <dgm:cxn modelId="{FEF74393-5354-412E-8A0D-26AB53F383BE}" type="presOf" srcId="{35CE50FE-FA6B-438A-BDBA-9B273E6736BA}" destId="{1DA2DBA8-FF13-4046-9A4B-FA26A7A8AE04}" srcOrd="0" destOrd="0" presId="urn:microsoft.com/office/officeart/2005/8/layout/list1#2"/>
    <dgm:cxn modelId="{E3A69125-6FFB-45E4-9E9E-B6EA314C1766}" srcId="{35CE50FE-FA6B-438A-BDBA-9B273E6736BA}" destId="{0CAD6BAE-C3D8-4C9E-99F7-B8721A5E98BA}" srcOrd="0" destOrd="0" parTransId="{8DB6AA9C-2239-43DF-9839-D6CB1D543D54}" sibTransId="{24056423-FE4B-4F8C-AC4A-01D94F90392B}"/>
    <dgm:cxn modelId="{97211F0E-9836-4574-BA10-046E6D51B9A8}" type="presOf" srcId="{B7B4D503-0B80-4460-922F-678D7B3B9A0D}" destId="{01DD0F12-12F5-4D40-B8E1-50F8BA73202A}" srcOrd="0" destOrd="0" presId="urn:microsoft.com/office/officeart/2005/8/layout/list1#2"/>
    <dgm:cxn modelId="{9709E33A-DED8-45E4-B6DB-B3A4F77A0397}" type="presOf" srcId="{35CE50FE-FA6B-438A-BDBA-9B273E6736BA}" destId="{E022AD64-6C14-41D5-BC9F-2BFBC0D6C3E0}" srcOrd="1" destOrd="0" presId="urn:microsoft.com/office/officeart/2005/8/layout/list1#2"/>
    <dgm:cxn modelId="{E485B71C-EF38-4B69-A16C-0ACAA3931A7D}" srcId="{35CE50FE-FA6B-438A-BDBA-9B273E6736BA}" destId="{F4058BA5-550B-42B7-BF1A-44FAEA4A43F4}" srcOrd="3" destOrd="0" parTransId="{3D1CFB70-FDB7-4B5D-8827-E4D42520C13B}" sibTransId="{9896225B-48E5-47CB-8939-F9AF311CCEF3}"/>
    <dgm:cxn modelId="{102493D6-8FDA-49AE-980E-C827D4DED487}" type="presOf" srcId="{0559C37E-1840-40AE-A42C-136E95A37775}" destId="{3C6D13E9-035D-48C2-B157-0FA2B30F21B6}" srcOrd="0" destOrd="1" presId="urn:microsoft.com/office/officeart/2005/8/layout/list1#2"/>
    <dgm:cxn modelId="{768DF3E5-91D6-43C5-9FA3-C64C84C67A26}" srcId="{FAB0D79A-6A73-465B-8361-1FE36EEDCA6C}" destId="{69C06211-77AB-4945-9617-FE72D514367D}" srcOrd="2" destOrd="0" parTransId="{E4A86DB6-52D1-44D9-9B48-953F9A9F4DCE}" sibTransId="{B618DDCC-A5A9-44B3-AC48-7ED49C7AFCBB}"/>
    <dgm:cxn modelId="{0EC731A6-643C-47C5-B5EF-11748AFB249C}" srcId="{FAB0D79A-6A73-465B-8361-1FE36EEDCA6C}" destId="{3EA22E9C-9EBB-4756-B62A-1A7E1F7E2CCF}" srcOrd="0" destOrd="0" parTransId="{55500C3E-0857-40CB-9BA0-CDDF44B06477}" sibTransId="{B2789344-07F4-4EEC-B944-44FA99552D72}"/>
    <dgm:cxn modelId="{6403415D-F998-4397-AE3F-B53CF75C72E6}" type="presOf" srcId="{1137F355-7720-4102-A9E7-DAE14F041C3C}" destId="{F901923D-E6E1-47FE-BE41-8B8C66EFA3AF}" srcOrd="0" destOrd="2" presId="urn:microsoft.com/office/officeart/2005/8/layout/list1#2"/>
    <dgm:cxn modelId="{B3A9A309-4955-47E0-A62F-54101AE9EF22}" srcId="{B7B4D503-0B80-4460-922F-678D7B3B9A0D}" destId="{6803AE33-8C4D-49FF-A701-3AEB5FFD114C}" srcOrd="0" destOrd="0" parTransId="{71CB2A66-749B-4C8F-9BAC-3469E95A323C}" sibTransId="{0BE976F9-0D26-497C-8000-721D61B1AB27}"/>
    <dgm:cxn modelId="{9540127B-23C3-451E-B773-FDB43A2CC1D7}" type="presOf" srcId="{3EA22E9C-9EBB-4756-B62A-1A7E1F7E2CCF}" destId="{3C6D13E9-035D-48C2-B157-0FA2B30F21B6}" srcOrd="0" destOrd="0" presId="urn:microsoft.com/office/officeart/2005/8/layout/list1#2"/>
    <dgm:cxn modelId="{783EBBE9-5F54-454D-B6E8-2BC955EAE1A9}" type="presOf" srcId="{FAB0D79A-6A73-465B-8361-1FE36EEDCA6C}" destId="{51995420-F191-467D-9BF2-AC4D4D44A822}" srcOrd="1" destOrd="0" presId="urn:microsoft.com/office/officeart/2005/8/layout/list1#2"/>
    <dgm:cxn modelId="{3839037B-46A1-403C-9C1E-CAF81DE6E11D}" type="presParOf" srcId="{01DD0F12-12F5-4D40-B8E1-50F8BA73202A}" destId="{709D80A6-72FB-4616-B5E3-B5DD741D5F23}" srcOrd="0" destOrd="0" presId="urn:microsoft.com/office/officeart/2005/8/layout/list1#2"/>
    <dgm:cxn modelId="{B46A20CC-B70E-4812-A9F1-3760825FBA03}" type="presParOf" srcId="{709D80A6-72FB-4616-B5E3-B5DD741D5F23}" destId="{76495F65-323E-4916-B636-C8D6D15ABDE0}" srcOrd="0" destOrd="0" presId="urn:microsoft.com/office/officeart/2005/8/layout/list1#2"/>
    <dgm:cxn modelId="{BC1C46AF-C6B4-482D-9693-3BADB0782DBB}" type="presParOf" srcId="{709D80A6-72FB-4616-B5E3-B5DD741D5F23}" destId="{9D1AF6DF-8EBD-4BA9-AB1C-83666B416551}" srcOrd="1" destOrd="0" presId="urn:microsoft.com/office/officeart/2005/8/layout/list1#2"/>
    <dgm:cxn modelId="{B63AAD71-2EC1-435E-9D34-3401D5D17DB3}" type="presParOf" srcId="{01DD0F12-12F5-4D40-B8E1-50F8BA73202A}" destId="{71934524-F682-452D-88D9-5DEC2E6B5015}" srcOrd="1" destOrd="0" presId="urn:microsoft.com/office/officeart/2005/8/layout/list1#2"/>
    <dgm:cxn modelId="{11B1C921-F1B8-4D37-A626-BCDFC54393B9}" type="presParOf" srcId="{01DD0F12-12F5-4D40-B8E1-50F8BA73202A}" destId="{64F3F243-0CC4-4CEF-93F2-5776498F90DB}" srcOrd="2" destOrd="0" presId="urn:microsoft.com/office/officeart/2005/8/layout/list1#2"/>
    <dgm:cxn modelId="{1C94F9CD-AC02-4C8A-A91B-312D38342384}" type="presParOf" srcId="{01DD0F12-12F5-4D40-B8E1-50F8BA73202A}" destId="{45C074A4-D50D-4582-A1CA-82DFC52CD331}" srcOrd="3" destOrd="0" presId="urn:microsoft.com/office/officeart/2005/8/layout/list1#2"/>
    <dgm:cxn modelId="{41B359F3-D5E6-473E-B05C-B5519AF4ED8C}" type="presParOf" srcId="{01DD0F12-12F5-4D40-B8E1-50F8BA73202A}" destId="{9ADB6F5D-9C9F-48E8-BA73-30A7CB91DDA9}" srcOrd="4" destOrd="0" presId="urn:microsoft.com/office/officeart/2005/8/layout/list1#2"/>
    <dgm:cxn modelId="{7D37F75C-72BB-466B-A92F-2C611018575A}" type="presParOf" srcId="{9ADB6F5D-9C9F-48E8-BA73-30A7CB91DDA9}" destId="{1DA2DBA8-FF13-4046-9A4B-FA26A7A8AE04}" srcOrd="0" destOrd="0" presId="urn:microsoft.com/office/officeart/2005/8/layout/list1#2"/>
    <dgm:cxn modelId="{4CE116E9-ADC5-4B05-A883-DB8376230092}" type="presParOf" srcId="{9ADB6F5D-9C9F-48E8-BA73-30A7CB91DDA9}" destId="{E022AD64-6C14-41D5-BC9F-2BFBC0D6C3E0}" srcOrd="1" destOrd="0" presId="urn:microsoft.com/office/officeart/2005/8/layout/list1#2"/>
    <dgm:cxn modelId="{14750CA8-0821-4741-B6E3-2AFC462694D2}" type="presParOf" srcId="{01DD0F12-12F5-4D40-B8E1-50F8BA73202A}" destId="{EA1C4785-F717-46FE-9168-8C8D21641086}" srcOrd="5" destOrd="0" presId="urn:microsoft.com/office/officeart/2005/8/layout/list1#2"/>
    <dgm:cxn modelId="{163301E5-BCED-4058-8CE4-18A7B3F67519}" type="presParOf" srcId="{01DD0F12-12F5-4D40-B8E1-50F8BA73202A}" destId="{F901923D-E6E1-47FE-BE41-8B8C66EFA3AF}" srcOrd="6" destOrd="0" presId="urn:microsoft.com/office/officeart/2005/8/layout/list1#2"/>
    <dgm:cxn modelId="{24B6212D-3E17-43C3-B834-8507294A0F26}" type="presParOf" srcId="{01DD0F12-12F5-4D40-B8E1-50F8BA73202A}" destId="{CC18E8B9-19B1-4F96-A127-5A94E08F615B}" srcOrd="7" destOrd="0" presId="urn:microsoft.com/office/officeart/2005/8/layout/list1#2"/>
    <dgm:cxn modelId="{55D423A3-FF6F-440F-BCAD-0D90127FF61D}" type="presParOf" srcId="{01DD0F12-12F5-4D40-B8E1-50F8BA73202A}" destId="{EE85961F-4A4D-4EDE-855D-760D922C48F6}" srcOrd="8" destOrd="0" presId="urn:microsoft.com/office/officeart/2005/8/layout/list1#2"/>
    <dgm:cxn modelId="{A5AA4889-711F-464A-8F58-34C0C42714C7}" type="presParOf" srcId="{EE85961F-4A4D-4EDE-855D-760D922C48F6}" destId="{2234A398-5A18-440A-9B31-5D99EC30BE8C}" srcOrd="0" destOrd="0" presId="urn:microsoft.com/office/officeart/2005/8/layout/list1#2"/>
    <dgm:cxn modelId="{B8D7343A-AFAB-4F06-84FD-4D2721CF20E4}" type="presParOf" srcId="{EE85961F-4A4D-4EDE-855D-760D922C48F6}" destId="{51995420-F191-467D-9BF2-AC4D4D44A822}" srcOrd="1" destOrd="0" presId="urn:microsoft.com/office/officeart/2005/8/layout/list1#2"/>
    <dgm:cxn modelId="{D1E87C74-F6E3-4FAE-A750-33AB0DC7CD51}" type="presParOf" srcId="{01DD0F12-12F5-4D40-B8E1-50F8BA73202A}" destId="{93798D40-17A4-4F60-925E-8DD017A1743F}" srcOrd="9" destOrd="0" presId="urn:microsoft.com/office/officeart/2005/8/layout/list1#2"/>
    <dgm:cxn modelId="{0AAEBE26-E44F-47AD-AE54-DB4778ECE0F8}" type="presParOf" srcId="{01DD0F12-12F5-4D40-B8E1-50F8BA73202A}" destId="{3C6D13E9-035D-48C2-B157-0FA2B30F21B6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B4D503-0B80-4460-922F-678D7B3B9A0D}" type="doc">
      <dgm:prSet loTypeId="urn:microsoft.com/office/officeart/2005/8/layout/list1#2" loCatId="list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803AE33-8C4D-49FF-A701-3AEB5FFD114C}">
      <dgm:prSet custT="1"/>
      <dgm:spPr/>
      <dgm:t>
        <a:bodyPr/>
        <a:lstStyle/>
        <a:p>
          <a:pPr rtl="0"/>
          <a:r>
            <a:rPr lang="sr-Latn-CS" sz="2800" dirty="0" smtClean="0"/>
            <a:t>Direct access realized</a:t>
          </a:r>
          <a:endParaRPr lang="en-US" sz="2800" b="1" dirty="0"/>
        </a:p>
      </dgm:t>
    </dgm:pt>
    <dgm:pt modelId="{71CB2A66-749B-4C8F-9BAC-3469E95A323C}" type="parTrans" cxnId="{B3A9A309-4955-47E0-A62F-54101AE9EF22}">
      <dgm:prSet/>
      <dgm:spPr/>
      <dgm:t>
        <a:bodyPr/>
        <a:lstStyle/>
        <a:p>
          <a:endParaRPr lang="en-US"/>
        </a:p>
      </dgm:t>
    </dgm:pt>
    <dgm:pt modelId="{0BE976F9-0D26-497C-8000-721D61B1AB27}" type="sibTrans" cxnId="{B3A9A309-4955-47E0-A62F-54101AE9EF22}">
      <dgm:prSet/>
      <dgm:spPr/>
      <dgm:t>
        <a:bodyPr/>
        <a:lstStyle/>
        <a:p>
          <a:endParaRPr lang="en-US"/>
        </a:p>
      </dgm:t>
    </dgm:pt>
    <dgm:pt modelId="{35CE50FE-FA6B-438A-BDBA-9B273E6736BA}">
      <dgm:prSet custT="1"/>
      <dgm:spPr/>
      <dgm:t>
        <a:bodyPr/>
        <a:lstStyle/>
        <a:p>
          <a:pPr rtl="0"/>
          <a:r>
            <a:rPr lang="en-US" sz="2800" dirty="0" smtClean="0"/>
            <a:t>Outcomes </a:t>
          </a:r>
          <a:endParaRPr lang="en-US" sz="2800" dirty="0"/>
        </a:p>
      </dgm:t>
    </dgm:pt>
    <dgm:pt modelId="{041EA2AA-79BF-4E81-BE26-7602451C547A}" type="parTrans" cxnId="{045A973B-2793-4233-B0DD-A06A4D9E568A}">
      <dgm:prSet/>
      <dgm:spPr/>
      <dgm:t>
        <a:bodyPr/>
        <a:lstStyle/>
        <a:p>
          <a:endParaRPr lang="en-US"/>
        </a:p>
      </dgm:t>
    </dgm:pt>
    <dgm:pt modelId="{5E917E99-E082-4E09-A2C0-44C12F971A6A}" type="sibTrans" cxnId="{045A973B-2793-4233-B0DD-A06A4D9E568A}">
      <dgm:prSet/>
      <dgm:spPr/>
      <dgm:t>
        <a:bodyPr/>
        <a:lstStyle/>
        <a:p>
          <a:endParaRPr lang="en-US"/>
        </a:p>
      </dgm:t>
    </dgm:pt>
    <dgm:pt modelId="{0CAD6BAE-C3D8-4C9E-99F7-B8721A5E98BA}">
      <dgm:prSet custT="1"/>
      <dgm:spPr/>
      <dgm:t>
        <a:bodyPr/>
        <a:lstStyle/>
        <a:p>
          <a:pPr rtl="0"/>
          <a:r>
            <a:rPr lang="en-US" sz="2400" dirty="0" smtClean="0"/>
            <a:t>Candidate entities identified and nominated for accreditation</a:t>
          </a:r>
          <a:endParaRPr lang="en-US" sz="2400" dirty="0"/>
        </a:p>
      </dgm:t>
    </dgm:pt>
    <dgm:pt modelId="{8DB6AA9C-2239-43DF-9839-D6CB1D543D54}" type="parTrans" cxnId="{E3A69125-6FFB-45E4-9E9E-B6EA314C1766}">
      <dgm:prSet/>
      <dgm:spPr/>
      <dgm:t>
        <a:bodyPr/>
        <a:lstStyle/>
        <a:p>
          <a:endParaRPr lang="en-US"/>
        </a:p>
      </dgm:t>
    </dgm:pt>
    <dgm:pt modelId="{24056423-FE4B-4F8C-AC4A-01D94F90392B}" type="sibTrans" cxnId="{E3A69125-6FFB-45E4-9E9E-B6EA314C1766}">
      <dgm:prSet/>
      <dgm:spPr/>
      <dgm:t>
        <a:bodyPr/>
        <a:lstStyle/>
        <a:p>
          <a:endParaRPr lang="en-US"/>
        </a:p>
      </dgm:t>
    </dgm:pt>
    <dgm:pt modelId="{FAB0D79A-6A73-465B-8361-1FE36EEDCA6C}">
      <dgm:prSet custT="1"/>
      <dgm:spPr/>
      <dgm:t>
        <a:bodyPr/>
        <a:lstStyle/>
        <a:p>
          <a:pPr rtl="0"/>
          <a:r>
            <a:rPr lang="en-US" sz="2800" dirty="0" smtClean="0"/>
            <a:t>ACTIVITIES</a:t>
          </a:r>
          <a:endParaRPr lang="en-US" sz="2800" dirty="0"/>
        </a:p>
      </dgm:t>
    </dgm:pt>
    <dgm:pt modelId="{33450DC6-26F7-411A-BD9F-F57016F3B766}" type="parTrans" cxnId="{A2F622A2-E4DB-4477-942D-FD44AEB4E764}">
      <dgm:prSet/>
      <dgm:spPr/>
      <dgm:t>
        <a:bodyPr/>
        <a:lstStyle/>
        <a:p>
          <a:endParaRPr lang="en-US"/>
        </a:p>
      </dgm:t>
    </dgm:pt>
    <dgm:pt modelId="{5104A0D4-D885-4FBB-8599-D9DDBD387BC4}" type="sibTrans" cxnId="{A2F622A2-E4DB-4477-942D-FD44AEB4E764}">
      <dgm:prSet/>
      <dgm:spPr/>
      <dgm:t>
        <a:bodyPr/>
        <a:lstStyle/>
        <a:p>
          <a:endParaRPr lang="en-US"/>
        </a:p>
      </dgm:t>
    </dgm:pt>
    <dgm:pt modelId="{69C06211-77AB-4945-9617-FE72D514367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dirty="0" smtClean="0"/>
            <a:t>Identify mechanisms to facilitate the communication of nominations of prospective public and private sector entities seeking accreditation with the GCF </a:t>
          </a:r>
          <a:endParaRPr lang="en-US" sz="2400" dirty="0"/>
        </a:p>
      </dgm:t>
    </dgm:pt>
    <dgm:pt modelId="{E4A86DB6-52D1-44D9-9B48-953F9A9F4DCE}" type="parTrans" cxnId="{768DF3E5-91D6-43C5-9FA3-C64C84C67A26}">
      <dgm:prSet/>
      <dgm:spPr/>
      <dgm:t>
        <a:bodyPr/>
        <a:lstStyle/>
        <a:p>
          <a:endParaRPr lang="en-US"/>
        </a:p>
      </dgm:t>
    </dgm:pt>
    <dgm:pt modelId="{B618DDCC-A5A9-44B3-AC48-7ED49C7AFCBB}" type="sibTrans" cxnId="{768DF3E5-91D6-43C5-9FA3-C64C84C67A26}">
      <dgm:prSet/>
      <dgm:spPr/>
      <dgm:t>
        <a:bodyPr/>
        <a:lstStyle/>
        <a:p>
          <a:endParaRPr lang="en-US"/>
        </a:p>
      </dgm:t>
    </dgm:pt>
    <dgm:pt modelId="{1137F355-7720-4102-A9E7-DAE14F041C3C}">
      <dgm:prSet custT="1"/>
      <dgm:spPr/>
      <dgm:t>
        <a:bodyPr/>
        <a:lstStyle/>
        <a:p>
          <a:pPr rtl="0"/>
          <a:r>
            <a:rPr lang="en-US" sz="2400" dirty="0" smtClean="0"/>
            <a:t>Entity/</a:t>
          </a:r>
          <a:r>
            <a:rPr lang="en-US" sz="2400" dirty="0" err="1" smtClean="0"/>
            <a:t>ies</a:t>
          </a:r>
          <a:r>
            <a:rPr lang="en-US" sz="2400" dirty="0" smtClean="0"/>
            <a:t> annual/multi-annual work </a:t>
          </a:r>
          <a:r>
            <a:rPr lang="en-US" sz="2400" dirty="0" err="1" smtClean="0"/>
            <a:t>programme</a:t>
          </a:r>
          <a:r>
            <a:rPr lang="en-US" sz="2400" dirty="0" smtClean="0"/>
            <a:t> developed</a:t>
          </a:r>
          <a:endParaRPr lang="en-US" sz="2400" dirty="0"/>
        </a:p>
      </dgm:t>
    </dgm:pt>
    <dgm:pt modelId="{F1D63918-8044-464D-B4F5-F39F08FB07E8}" type="parTrans" cxnId="{F1318423-6D23-4DE2-B32A-EF1686613BC2}">
      <dgm:prSet/>
      <dgm:spPr/>
      <dgm:t>
        <a:bodyPr/>
        <a:lstStyle/>
        <a:p>
          <a:endParaRPr lang="sr-Latn-CS"/>
        </a:p>
      </dgm:t>
    </dgm:pt>
    <dgm:pt modelId="{52D679F9-8FA3-4756-8215-59890FA89F96}" type="sibTrans" cxnId="{F1318423-6D23-4DE2-B32A-EF1686613BC2}">
      <dgm:prSet/>
      <dgm:spPr/>
      <dgm:t>
        <a:bodyPr/>
        <a:lstStyle/>
        <a:p>
          <a:endParaRPr lang="sr-Latn-CS"/>
        </a:p>
      </dgm:t>
    </dgm:pt>
    <dgm:pt modelId="{F4058BA5-550B-42B7-BF1A-44FAEA4A43F4}">
      <dgm:prSet custT="1"/>
      <dgm:spPr/>
      <dgm:t>
        <a:bodyPr/>
        <a:lstStyle/>
        <a:p>
          <a:pPr rtl="0"/>
          <a:r>
            <a:rPr lang="en-US" sz="2400" dirty="0" smtClean="0"/>
            <a:t>Funding proposals through enhanced direct access modality approved</a:t>
          </a:r>
          <a:endParaRPr lang="en-US" sz="2400" dirty="0"/>
        </a:p>
      </dgm:t>
    </dgm:pt>
    <dgm:pt modelId="{3D1CFB70-FDB7-4B5D-8827-E4D42520C13B}" type="parTrans" cxnId="{E485B71C-EF38-4B69-A16C-0ACAA3931A7D}">
      <dgm:prSet/>
      <dgm:spPr/>
      <dgm:t>
        <a:bodyPr/>
        <a:lstStyle/>
        <a:p>
          <a:endParaRPr lang="sr-Latn-CS"/>
        </a:p>
      </dgm:t>
    </dgm:pt>
    <dgm:pt modelId="{9896225B-48E5-47CB-8939-F9AF311CCEF3}" type="sibTrans" cxnId="{E485B71C-EF38-4B69-A16C-0ACAA3931A7D}">
      <dgm:prSet/>
      <dgm:spPr/>
      <dgm:t>
        <a:bodyPr/>
        <a:lstStyle/>
        <a:p>
          <a:endParaRPr lang="sr-Latn-CS"/>
        </a:p>
      </dgm:t>
    </dgm:pt>
    <dgm:pt modelId="{01DD0F12-12F5-4D40-B8E1-50F8BA73202A}" type="pres">
      <dgm:prSet presAssocID="{B7B4D503-0B80-4460-922F-678D7B3B9A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09D80A6-72FB-4616-B5E3-B5DD741D5F23}" type="pres">
      <dgm:prSet presAssocID="{6803AE33-8C4D-49FF-A701-3AEB5FFD114C}" presName="parentLin" presStyleCnt="0"/>
      <dgm:spPr/>
    </dgm:pt>
    <dgm:pt modelId="{76495F65-323E-4916-B636-C8D6D15ABDE0}" type="pres">
      <dgm:prSet presAssocID="{6803AE33-8C4D-49FF-A701-3AEB5FFD114C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9D1AF6DF-8EBD-4BA9-AB1C-83666B416551}" type="pres">
      <dgm:prSet presAssocID="{6803AE33-8C4D-49FF-A701-3AEB5FFD114C}" presName="parentText" presStyleLbl="node1" presStyleIdx="0" presStyleCnt="3" custScaleX="88683" custScaleY="19898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71934524-F682-452D-88D9-5DEC2E6B5015}" type="pres">
      <dgm:prSet presAssocID="{6803AE33-8C4D-49FF-A701-3AEB5FFD114C}" presName="negativeSpace" presStyleCnt="0"/>
      <dgm:spPr/>
    </dgm:pt>
    <dgm:pt modelId="{64F3F243-0CC4-4CEF-93F2-5776498F90DB}" type="pres">
      <dgm:prSet presAssocID="{6803AE33-8C4D-49FF-A701-3AEB5FFD114C}" presName="childText" presStyleLbl="alignAcc1" presStyleIdx="0" presStyleCnt="3" custScaleY="107060">
        <dgm:presLayoutVars>
          <dgm:bulletEnabled val="1"/>
        </dgm:presLayoutVars>
      </dgm:prSet>
      <dgm:spPr/>
    </dgm:pt>
    <dgm:pt modelId="{45C074A4-D50D-4582-A1CA-82DFC52CD331}" type="pres">
      <dgm:prSet presAssocID="{0BE976F9-0D26-497C-8000-721D61B1AB27}" presName="spaceBetweenRectangles" presStyleCnt="0"/>
      <dgm:spPr/>
    </dgm:pt>
    <dgm:pt modelId="{9ADB6F5D-9C9F-48E8-BA73-30A7CB91DDA9}" type="pres">
      <dgm:prSet presAssocID="{35CE50FE-FA6B-438A-BDBA-9B273E6736BA}" presName="parentLin" presStyleCnt="0"/>
      <dgm:spPr/>
    </dgm:pt>
    <dgm:pt modelId="{1DA2DBA8-FF13-4046-9A4B-FA26A7A8AE04}" type="pres">
      <dgm:prSet presAssocID="{35CE50FE-FA6B-438A-BDBA-9B273E6736BA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E022AD64-6C14-41D5-BC9F-2BFBC0D6C3E0}" type="pres">
      <dgm:prSet presAssocID="{35CE50FE-FA6B-438A-BDBA-9B273E6736BA}" presName="parentText" presStyleLbl="node1" presStyleIdx="1" presStyleCnt="3" custScaleX="108385" custScaleY="144331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EA1C4785-F717-46FE-9168-8C8D21641086}" type="pres">
      <dgm:prSet presAssocID="{35CE50FE-FA6B-438A-BDBA-9B273E6736BA}" presName="negativeSpace" presStyleCnt="0"/>
      <dgm:spPr/>
    </dgm:pt>
    <dgm:pt modelId="{F901923D-E6E1-47FE-BE41-8B8C66EFA3AF}" type="pres">
      <dgm:prSet presAssocID="{35CE50FE-FA6B-438A-BDBA-9B273E6736BA}" presName="child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CC18E8B9-19B1-4F96-A127-5A94E08F615B}" type="pres">
      <dgm:prSet presAssocID="{5E917E99-E082-4E09-A2C0-44C12F971A6A}" presName="spaceBetweenRectangles" presStyleCnt="0"/>
      <dgm:spPr/>
    </dgm:pt>
    <dgm:pt modelId="{EE85961F-4A4D-4EDE-855D-760D922C48F6}" type="pres">
      <dgm:prSet presAssocID="{FAB0D79A-6A73-465B-8361-1FE36EEDCA6C}" presName="parentLin" presStyleCnt="0"/>
      <dgm:spPr/>
    </dgm:pt>
    <dgm:pt modelId="{2234A398-5A18-440A-9B31-5D99EC30BE8C}" type="pres">
      <dgm:prSet presAssocID="{FAB0D79A-6A73-465B-8361-1FE36EEDCA6C}" presName="parentLeftMargin" presStyleLbl="node1" presStyleIdx="1" presStyleCnt="3"/>
      <dgm:spPr/>
      <dgm:t>
        <a:bodyPr/>
        <a:lstStyle/>
        <a:p>
          <a:endParaRPr lang="sr-Latn-CS"/>
        </a:p>
      </dgm:t>
    </dgm:pt>
    <dgm:pt modelId="{51995420-F191-467D-9BF2-AC4D4D44A822}" type="pres">
      <dgm:prSet presAssocID="{FAB0D79A-6A73-465B-8361-1FE36EEDCA6C}" presName="parentText" presStyleLbl="node1" presStyleIdx="2" presStyleCnt="3" custScaleX="98128" custScaleY="178196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93798D40-17A4-4F60-925E-8DD017A1743F}" type="pres">
      <dgm:prSet presAssocID="{FAB0D79A-6A73-465B-8361-1FE36EEDCA6C}" presName="negativeSpace" presStyleCnt="0"/>
      <dgm:spPr/>
    </dgm:pt>
    <dgm:pt modelId="{3C6D13E9-035D-48C2-B157-0FA2B30F21B6}" type="pres">
      <dgm:prSet presAssocID="{FAB0D79A-6A73-465B-8361-1FE36EEDCA6C}" presName="child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045A973B-2793-4233-B0DD-A06A4D9E568A}" srcId="{B7B4D503-0B80-4460-922F-678D7B3B9A0D}" destId="{35CE50FE-FA6B-438A-BDBA-9B273E6736BA}" srcOrd="1" destOrd="0" parTransId="{041EA2AA-79BF-4E81-BE26-7602451C547A}" sibTransId="{5E917E99-E082-4E09-A2C0-44C12F971A6A}"/>
    <dgm:cxn modelId="{1BF96ACD-64A4-4755-8AF7-F166686DFDF4}" type="presOf" srcId="{1137F355-7720-4102-A9E7-DAE14F041C3C}" destId="{F901923D-E6E1-47FE-BE41-8B8C66EFA3AF}" srcOrd="0" destOrd="1" presId="urn:microsoft.com/office/officeart/2005/8/layout/list1#2"/>
    <dgm:cxn modelId="{F1318423-6D23-4DE2-B32A-EF1686613BC2}" srcId="{35CE50FE-FA6B-438A-BDBA-9B273E6736BA}" destId="{1137F355-7720-4102-A9E7-DAE14F041C3C}" srcOrd="1" destOrd="0" parTransId="{F1D63918-8044-464D-B4F5-F39F08FB07E8}" sibTransId="{52D679F9-8FA3-4756-8215-59890FA89F96}"/>
    <dgm:cxn modelId="{485DE9D7-3176-43EE-8A73-060840533110}" type="presOf" srcId="{F4058BA5-550B-42B7-BF1A-44FAEA4A43F4}" destId="{F901923D-E6E1-47FE-BE41-8B8C66EFA3AF}" srcOrd="0" destOrd="2" presId="urn:microsoft.com/office/officeart/2005/8/layout/list1#2"/>
    <dgm:cxn modelId="{DEE7BD00-988C-4D15-9484-2753B4736480}" type="presOf" srcId="{6803AE33-8C4D-49FF-A701-3AEB5FFD114C}" destId="{76495F65-323E-4916-B636-C8D6D15ABDE0}" srcOrd="0" destOrd="0" presId="urn:microsoft.com/office/officeart/2005/8/layout/list1#2"/>
    <dgm:cxn modelId="{575396C4-8B6C-4F34-B635-CE60E4FAA953}" type="presOf" srcId="{35CE50FE-FA6B-438A-BDBA-9B273E6736BA}" destId="{E022AD64-6C14-41D5-BC9F-2BFBC0D6C3E0}" srcOrd="1" destOrd="0" presId="urn:microsoft.com/office/officeart/2005/8/layout/list1#2"/>
    <dgm:cxn modelId="{E3A69125-6FFB-45E4-9E9E-B6EA314C1766}" srcId="{35CE50FE-FA6B-438A-BDBA-9B273E6736BA}" destId="{0CAD6BAE-C3D8-4C9E-99F7-B8721A5E98BA}" srcOrd="0" destOrd="0" parTransId="{8DB6AA9C-2239-43DF-9839-D6CB1D543D54}" sibTransId="{24056423-FE4B-4F8C-AC4A-01D94F90392B}"/>
    <dgm:cxn modelId="{768DF3E5-91D6-43C5-9FA3-C64C84C67A26}" srcId="{FAB0D79A-6A73-465B-8361-1FE36EEDCA6C}" destId="{69C06211-77AB-4945-9617-FE72D514367D}" srcOrd="0" destOrd="0" parTransId="{E4A86DB6-52D1-44D9-9B48-953F9A9F4DCE}" sibTransId="{B618DDCC-A5A9-44B3-AC48-7ED49C7AFCBB}"/>
    <dgm:cxn modelId="{FFF78041-428A-432C-B2A8-ABECE20629FA}" type="presOf" srcId="{FAB0D79A-6A73-465B-8361-1FE36EEDCA6C}" destId="{2234A398-5A18-440A-9B31-5D99EC30BE8C}" srcOrd="0" destOrd="0" presId="urn:microsoft.com/office/officeart/2005/8/layout/list1#2"/>
    <dgm:cxn modelId="{F3B3E8FF-64A4-42EA-BB12-9A0410E250F8}" type="presOf" srcId="{35CE50FE-FA6B-438A-BDBA-9B273E6736BA}" destId="{1DA2DBA8-FF13-4046-9A4B-FA26A7A8AE04}" srcOrd="0" destOrd="0" presId="urn:microsoft.com/office/officeart/2005/8/layout/list1#2"/>
    <dgm:cxn modelId="{DC0BD6DE-7A1F-4BC5-92CC-4709B318D774}" type="presOf" srcId="{0CAD6BAE-C3D8-4C9E-99F7-B8721A5E98BA}" destId="{F901923D-E6E1-47FE-BE41-8B8C66EFA3AF}" srcOrd="0" destOrd="0" presId="urn:microsoft.com/office/officeart/2005/8/layout/list1#2"/>
    <dgm:cxn modelId="{E485B71C-EF38-4B69-A16C-0ACAA3931A7D}" srcId="{35CE50FE-FA6B-438A-BDBA-9B273E6736BA}" destId="{F4058BA5-550B-42B7-BF1A-44FAEA4A43F4}" srcOrd="2" destOrd="0" parTransId="{3D1CFB70-FDB7-4B5D-8827-E4D42520C13B}" sibTransId="{9896225B-48E5-47CB-8939-F9AF311CCEF3}"/>
    <dgm:cxn modelId="{B3A9A309-4955-47E0-A62F-54101AE9EF22}" srcId="{B7B4D503-0B80-4460-922F-678D7B3B9A0D}" destId="{6803AE33-8C4D-49FF-A701-3AEB5FFD114C}" srcOrd="0" destOrd="0" parTransId="{71CB2A66-749B-4C8F-9BAC-3469E95A323C}" sibTransId="{0BE976F9-0D26-497C-8000-721D61B1AB27}"/>
    <dgm:cxn modelId="{1899968A-01F8-46FD-8F08-4CA92B9A0F20}" type="presOf" srcId="{69C06211-77AB-4945-9617-FE72D514367D}" destId="{3C6D13E9-035D-48C2-B157-0FA2B30F21B6}" srcOrd="0" destOrd="0" presId="urn:microsoft.com/office/officeart/2005/8/layout/list1#2"/>
    <dgm:cxn modelId="{5FAD1CD1-3715-4F55-84B8-22ABC88963AC}" type="presOf" srcId="{B7B4D503-0B80-4460-922F-678D7B3B9A0D}" destId="{01DD0F12-12F5-4D40-B8E1-50F8BA73202A}" srcOrd="0" destOrd="0" presId="urn:microsoft.com/office/officeart/2005/8/layout/list1#2"/>
    <dgm:cxn modelId="{A671351A-D83C-49D5-9D8F-9054476F1FFA}" type="presOf" srcId="{6803AE33-8C4D-49FF-A701-3AEB5FFD114C}" destId="{9D1AF6DF-8EBD-4BA9-AB1C-83666B416551}" srcOrd="1" destOrd="0" presId="urn:microsoft.com/office/officeart/2005/8/layout/list1#2"/>
    <dgm:cxn modelId="{7C15A5EE-2C0B-4944-8845-A6D813D55E53}" type="presOf" srcId="{FAB0D79A-6A73-465B-8361-1FE36EEDCA6C}" destId="{51995420-F191-467D-9BF2-AC4D4D44A822}" srcOrd="1" destOrd="0" presId="urn:microsoft.com/office/officeart/2005/8/layout/list1#2"/>
    <dgm:cxn modelId="{A2F622A2-E4DB-4477-942D-FD44AEB4E764}" srcId="{B7B4D503-0B80-4460-922F-678D7B3B9A0D}" destId="{FAB0D79A-6A73-465B-8361-1FE36EEDCA6C}" srcOrd="2" destOrd="0" parTransId="{33450DC6-26F7-411A-BD9F-F57016F3B766}" sibTransId="{5104A0D4-D885-4FBB-8599-D9DDBD387BC4}"/>
    <dgm:cxn modelId="{C0EECD20-BAAA-41AC-A0CB-F9000C0814AD}" type="presParOf" srcId="{01DD0F12-12F5-4D40-B8E1-50F8BA73202A}" destId="{709D80A6-72FB-4616-B5E3-B5DD741D5F23}" srcOrd="0" destOrd="0" presId="urn:microsoft.com/office/officeart/2005/8/layout/list1#2"/>
    <dgm:cxn modelId="{9442DC99-B06E-4CB9-B26A-3238EE262429}" type="presParOf" srcId="{709D80A6-72FB-4616-B5E3-B5DD741D5F23}" destId="{76495F65-323E-4916-B636-C8D6D15ABDE0}" srcOrd="0" destOrd="0" presId="urn:microsoft.com/office/officeart/2005/8/layout/list1#2"/>
    <dgm:cxn modelId="{A42FDB21-7574-42EC-BD32-4666E080D031}" type="presParOf" srcId="{709D80A6-72FB-4616-B5E3-B5DD741D5F23}" destId="{9D1AF6DF-8EBD-4BA9-AB1C-83666B416551}" srcOrd="1" destOrd="0" presId="urn:microsoft.com/office/officeart/2005/8/layout/list1#2"/>
    <dgm:cxn modelId="{1BB03F41-8173-4673-9EC0-CAC16EF3F61B}" type="presParOf" srcId="{01DD0F12-12F5-4D40-B8E1-50F8BA73202A}" destId="{71934524-F682-452D-88D9-5DEC2E6B5015}" srcOrd="1" destOrd="0" presId="urn:microsoft.com/office/officeart/2005/8/layout/list1#2"/>
    <dgm:cxn modelId="{1096A086-BAAE-4486-9DD1-312B40B04F33}" type="presParOf" srcId="{01DD0F12-12F5-4D40-B8E1-50F8BA73202A}" destId="{64F3F243-0CC4-4CEF-93F2-5776498F90DB}" srcOrd="2" destOrd="0" presId="urn:microsoft.com/office/officeart/2005/8/layout/list1#2"/>
    <dgm:cxn modelId="{C8519883-DDFB-46AF-934D-DC46D5EDBC35}" type="presParOf" srcId="{01DD0F12-12F5-4D40-B8E1-50F8BA73202A}" destId="{45C074A4-D50D-4582-A1CA-82DFC52CD331}" srcOrd="3" destOrd="0" presId="urn:microsoft.com/office/officeart/2005/8/layout/list1#2"/>
    <dgm:cxn modelId="{DA04AD1A-5212-4C54-9C27-D04F1810510C}" type="presParOf" srcId="{01DD0F12-12F5-4D40-B8E1-50F8BA73202A}" destId="{9ADB6F5D-9C9F-48E8-BA73-30A7CB91DDA9}" srcOrd="4" destOrd="0" presId="urn:microsoft.com/office/officeart/2005/8/layout/list1#2"/>
    <dgm:cxn modelId="{E34234FD-F7E1-47E1-BDEC-485019DE2828}" type="presParOf" srcId="{9ADB6F5D-9C9F-48E8-BA73-30A7CB91DDA9}" destId="{1DA2DBA8-FF13-4046-9A4B-FA26A7A8AE04}" srcOrd="0" destOrd="0" presId="urn:microsoft.com/office/officeart/2005/8/layout/list1#2"/>
    <dgm:cxn modelId="{F284A91D-8A0D-4A15-8B62-5E554FE48190}" type="presParOf" srcId="{9ADB6F5D-9C9F-48E8-BA73-30A7CB91DDA9}" destId="{E022AD64-6C14-41D5-BC9F-2BFBC0D6C3E0}" srcOrd="1" destOrd="0" presId="urn:microsoft.com/office/officeart/2005/8/layout/list1#2"/>
    <dgm:cxn modelId="{E6BFB2E1-87CD-44DB-97FD-75ACE3C37B8E}" type="presParOf" srcId="{01DD0F12-12F5-4D40-B8E1-50F8BA73202A}" destId="{EA1C4785-F717-46FE-9168-8C8D21641086}" srcOrd="5" destOrd="0" presId="urn:microsoft.com/office/officeart/2005/8/layout/list1#2"/>
    <dgm:cxn modelId="{FACC3F9C-4C3E-483D-BDF9-AE3AA8508485}" type="presParOf" srcId="{01DD0F12-12F5-4D40-B8E1-50F8BA73202A}" destId="{F901923D-E6E1-47FE-BE41-8B8C66EFA3AF}" srcOrd="6" destOrd="0" presId="urn:microsoft.com/office/officeart/2005/8/layout/list1#2"/>
    <dgm:cxn modelId="{3388B288-B073-4129-BA8B-EFEBA1274140}" type="presParOf" srcId="{01DD0F12-12F5-4D40-B8E1-50F8BA73202A}" destId="{CC18E8B9-19B1-4F96-A127-5A94E08F615B}" srcOrd="7" destOrd="0" presId="urn:microsoft.com/office/officeart/2005/8/layout/list1#2"/>
    <dgm:cxn modelId="{727F3F91-DB26-4202-A1DE-ACA77F75BF76}" type="presParOf" srcId="{01DD0F12-12F5-4D40-B8E1-50F8BA73202A}" destId="{EE85961F-4A4D-4EDE-855D-760D922C48F6}" srcOrd="8" destOrd="0" presId="urn:microsoft.com/office/officeart/2005/8/layout/list1#2"/>
    <dgm:cxn modelId="{5E070AF5-B26B-4E5C-A0B2-076159A08CE2}" type="presParOf" srcId="{EE85961F-4A4D-4EDE-855D-760D922C48F6}" destId="{2234A398-5A18-440A-9B31-5D99EC30BE8C}" srcOrd="0" destOrd="0" presId="urn:microsoft.com/office/officeart/2005/8/layout/list1#2"/>
    <dgm:cxn modelId="{1225CBAA-6DB3-4B8B-81CE-D4800B3D334C}" type="presParOf" srcId="{EE85961F-4A4D-4EDE-855D-760D922C48F6}" destId="{51995420-F191-467D-9BF2-AC4D4D44A822}" srcOrd="1" destOrd="0" presId="urn:microsoft.com/office/officeart/2005/8/layout/list1#2"/>
    <dgm:cxn modelId="{8D7FFB09-20B9-45D0-A038-95FC20348986}" type="presParOf" srcId="{01DD0F12-12F5-4D40-B8E1-50F8BA73202A}" destId="{93798D40-17A4-4F60-925E-8DD017A1743F}" srcOrd="9" destOrd="0" presId="urn:microsoft.com/office/officeart/2005/8/layout/list1#2"/>
    <dgm:cxn modelId="{933942B4-3788-4A50-8E2A-2EE9F4AB2586}" type="presParOf" srcId="{01DD0F12-12F5-4D40-B8E1-50F8BA73202A}" destId="{3C6D13E9-035D-48C2-B157-0FA2B30F21B6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B4D503-0B80-4460-922F-678D7B3B9A0D}" type="doc">
      <dgm:prSet loTypeId="urn:microsoft.com/office/officeart/2005/8/layout/list1#2" loCatId="list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803AE33-8C4D-49FF-A701-3AEB5FFD114C}">
      <dgm:prSet custT="1"/>
      <dgm:spPr/>
      <dgm:t>
        <a:bodyPr/>
        <a:lstStyle/>
        <a:p>
          <a:pPr rtl="0"/>
          <a:r>
            <a:rPr lang="sr-Latn-CS" sz="2800" dirty="0" smtClean="0"/>
            <a:t>Access to finance</a:t>
          </a:r>
          <a:endParaRPr lang="en-US" sz="2800" b="1" dirty="0"/>
        </a:p>
      </dgm:t>
    </dgm:pt>
    <dgm:pt modelId="{71CB2A66-749B-4C8F-9BAC-3469E95A323C}" type="parTrans" cxnId="{B3A9A309-4955-47E0-A62F-54101AE9EF22}">
      <dgm:prSet/>
      <dgm:spPr/>
      <dgm:t>
        <a:bodyPr/>
        <a:lstStyle/>
        <a:p>
          <a:endParaRPr lang="en-US"/>
        </a:p>
      </dgm:t>
    </dgm:pt>
    <dgm:pt modelId="{0BE976F9-0D26-497C-8000-721D61B1AB27}" type="sibTrans" cxnId="{B3A9A309-4955-47E0-A62F-54101AE9EF22}">
      <dgm:prSet/>
      <dgm:spPr/>
      <dgm:t>
        <a:bodyPr/>
        <a:lstStyle/>
        <a:p>
          <a:endParaRPr lang="en-US"/>
        </a:p>
      </dgm:t>
    </dgm:pt>
    <dgm:pt modelId="{35CE50FE-FA6B-438A-BDBA-9B273E6736BA}">
      <dgm:prSet custT="1"/>
      <dgm:spPr/>
      <dgm:t>
        <a:bodyPr/>
        <a:lstStyle/>
        <a:p>
          <a:pPr rtl="0"/>
          <a:r>
            <a:rPr lang="en-US" sz="2800" dirty="0" smtClean="0"/>
            <a:t>Outcomes </a:t>
          </a:r>
          <a:endParaRPr lang="en-US" sz="2800" dirty="0"/>
        </a:p>
      </dgm:t>
    </dgm:pt>
    <dgm:pt modelId="{041EA2AA-79BF-4E81-BE26-7602451C547A}" type="parTrans" cxnId="{045A973B-2793-4233-B0DD-A06A4D9E568A}">
      <dgm:prSet/>
      <dgm:spPr/>
      <dgm:t>
        <a:bodyPr/>
        <a:lstStyle/>
        <a:p>
          <a:endParaRPr lang="en-US"/>
        </a:p>
      </dgm:t>
    </dgm:pt>
    <dgm:pt modelId="{5E917E99-E082-4E09-A2C0-44C12F971A6A}" type="sibTrans" cxnId="{045A973B-2793-4233-B0DD-A06A4D9E568A}">
      <dgm:prSet/>
      <dgm:spPr/>
      <dgm:t>
        <a:bodyPr/>
        <a:lstStyle/>
        <a:p>
          <a:endParaRPr lang="en-US"/>
        </a:p>
      </dgm:t>
    </dgm:pt>
    <dgm:pt modelId="{0CAD6BAE-C3D8-4C9E-99F7-B8721A5E98BA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Structured dialogue between the NDA/Accredited Entities and the GCF Secretariat organized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8DB6AA9C-2239-43DF-9839-D6CB1D543D54}" type="parTrans" cxnId="{E3A69125-6FFB-45E4-9E9E-B6EA314C1766}">
      <dgm:prSet/>
      <dgm:spPr/>
      <dgm:t>
        <a:bodyPr/>
        <a:lstStyle/>
        <a:p>
          <a:endParaRPr lang="en-US"/>
        </a:p>
      </dgm:t>
    </dgm:pt>
    <dgm:pt modelId="{24056423-FE4B-4F8C-AC4A-01D94F90392B}" type="sibTrans" cxnId="{E3A69125-6FFB-45E4-9E9E-B6EA314C1766}">
      <dgm:prSet/>
      <dgm:spPr/>
      <dgm:t>
        <a:bodyPr/>
        <a:lstStyle/>
        <a:p>
          <a:endParaRPr lang="en-US"/>
        </a:p>
      </dgm:t>
    </dgm:pt>
    <dgm:pt modelId="{FAB0D79A-6A73-465B-8361-1FE36EEDCA6C}">
      <dgm:prSet custT="1"/>
      <dgm:spPr/>
      <dgm:t>
        <a:bodyPr/>
        <a:lstStyle/>
        <a:p>
          <a:pPr rtl="0"/>
          <a:r>
            <a:rPr lang="en-US" sz="2800" dirty="0" smtClean="0"/>
            <a:t>ACTIVITIES</a:t>
          </a:r>
          <a:endParaRPr lang="en-US" sz="2800" dirty="0"/>
        </a:p>
      </dgm:t>
    </dgm:pt>
    <dgm:pt modelId="{33450DC6-26F7-411A-BD9F-F57016F3B766}" type="parTrans" cxnId="{A2F622A2-E4DB-4477-942D-FD44AEB4E764}">
      <dgm:prSet/>
      <dgm:spPr/>
      <dgm:t>
        <a:bodyPr/>
        <a:lstStyle/>
        <a:p>
          <a:endParaRPr lang="en-US"/>
        </a:p>
      </dgm:t>
    </dgm:pt>
    <dgm:pt modelId="{5104A0D4-D885-4FBB-8599-D9DDBD387BC4}" type="sibTrans" cxnId="{A2F622A2-E4DB-4477-942D-FD44AEB4E764}">
      <dgm:prSet/>
      <dgm:spPr/>
      <dgm:t>
        <a:bodyPr/>
        <a:lstStyle/>
        <a:p>
          <a:endParaRPr lang="en-US"/>
        </a:p>
      </dgm:t>
    </dgm:pt>
    <dgm:pt modelId="{69C06211-77AB-4945-9617-FE72D514367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Identify modalities for establishing a structured dialogue between the NDA, accredited entities and the Secretariat on an annual basis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E4A86DB6-52D1-44D9-9B48-953F9A9F4DCE}" type="parTrans" cxnId="{768DF3E5-91D6-43C5-9FA3-C64C84C67A26}">
      <dgm:prSet/>
      <dgm:spPr/>
      <dgm:t>
        <a:bodyPr/>
        <a:lstStyle/>
        <a:p>
          <a:endParaRPr lang="en-US"/>
        </a:p>
      </dgm:t>
    </dgm:pt>
    <dgm:pt modelId="{B618DDCC-A5A9-44B3-AC48-7ED49C7AFCBB}" type="sibTrans" cxnId="{768DF3E5-91D6-43C5-9FA3-C64C84C67A26}">
      <dgm:prSet/>
      <dgm:spPr/>
      <dgm:t>
        <a:bodyPr/>
        <a:lstStyle/>
        <a:p>
          <a:endParaRPr lang="en-US"/>
        </a:p>
      </dgm:t>
    </dgm:pt>
    <dgm:pt modelId="{1137F355-7720-4102-A9E7-DAE14F041C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Country 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, concept notes, including on adaptation, developed (relevant for INDCs)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F1D63918-8044-464D-B4F5-F39F08FB07E8}" type="parTrans" cxnId="{F1318423-6D23-4DE2-B32A-EF1686613BC2}">
      <dgm:prSet/>
      <dgm:spPr/>
      <dgm:t>
        <a:bodyPr/>
        <a:lstStyle/>
        <a:p>
          <a:endParaRPr lang="sr-Latn-CS"/>
        </a:p>
      </dgm:t>
    </dgm:pt>
    <dgm:pt modelId="{52D679F9-8FA3-4756-8215-59890FA89F96}" type="sibTrans" cxnId="{F1318423-6D23-4DE2-B32A-EF1686613BC2}">
      <dgm:prSet/>
      <dgm:spPr/>
      <dgm:t>
        <a:bodyPr/>
        <a:lstStyle/>
        <a:p>
          <a:endParaRPr lang="sr-Latn-CS"/>
        </a:p>
      </dgm:t>
    </dgm:pt>
    <dgm:pt modelId="{F4058BA5-550B-42B7-BF1A-44FAEA4A43F4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Project/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programme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 preparation support, including for adaptation, to develop funding proposals provided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3D1CFB70-FDB7-4B5D-8827-E4D42520C13B}" type="parTrans" cxnId="{E485B71C-EF38-4B69-A16C-0ACAA3931A7D}">
      <dgm:prSet/>
      <dgm:spPr/>
      <dgm:t>
        <a:bodyPr/>
        <a:lstStyle/>
        <a:p>
          <a:endParaRPr lang="sr-Latn-CS"/>
        </a:p>
      </dgm:t>
    </dgm:pt>
    <dgm:pt modelId="{9896225B-48E5-47CB-8939-F9AF311CCEF3}" type="sibTrans" cxnId="{E485B71C-EF38-4B69-A16C-0ACAA3931A7D}">
      <dgm:prSet/>
      <dgm:spPr/>
      <dgm:t>
        <a:bodyPr/>
        <a:lstStyle/>
        <a:p>
          <a:endParaRPr lang="sr-Latn-CS"/>
        </a:p>
      </dgm:t>
    </dgm:pt>
    <dgm:pt modelId="{B366B1AB-8E5A-4EBC-8E39-11BEEF55EB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Funding proposals, including for adaptation, that are aligned with country priorities approved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040E8522-4590-4AEE-B47A-C25DAAA262C2}" type="parTrans" cxnId="{5EC9ACE1-B1E9-44C2-A80F-1301B4620D09}">
      <dgm:prSet/>
      <dgm:spPr/>
      <dgm:t>
        <a:bodyPr/>
        <a:lstStyle/>
        <a:p>
          <a:endParaRPr lang="sr-Latn-CS"/>
        </a:p>
      </dgm:t>
    </dgm:pt>
    <dgm:pt modelId="{8B425258-E413-4637-AFCC-086FE48E676B}" type="sibTrans" cxnId="{5EC9ACE1-B1E9-44C2-A80F-1301B4620D09}">
      <dgm:prSet/>
      <dgm:spPr/>
      <dgm:t>
        <a:bodyPr/>
        <a:lstStyle/>
        <a:p>
          <a:endParaRPr lang="sr-Latn-CS"/>
        </a:p>
      </dgm:t>
    </dgm:pt>
    <dgm:pt modelId="{14550FE1-5B4F-4F46-8A48-1E59B275BC7B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Identify priorities and modalities for project preparation support</a:t>
          </a:r>
          <a:endParaRPr lang="sr-Latn-CS" sz="2400" dirty="0" smtClean="0">
            <a:solidFill>
              <a:schemeClr val="tx2">
                <a:lumMod val="75000"/>
              </a:schemeClr>
            </a:solidFill>
          </a:endParaRPr>
        </a:p>
      </dgm:t>
    </dgm:pt>
    <dgm:pt modelId="{89AB534A-4D6E-4E0D-9C33-0BF50E3C8DF9}" type="parTrans" cxnId="{42A60CBC-8307-49EA-8AB2-90588BBC67CA}">
      <dgm:prSet/>
      <dgm:spPr/>
      <dgm:t>
        <a:bodyPr/>
        <a:lstStyle/>
        <a:p>
          <a:endParaRPr lang="sr-Latn-CS"/>
        </a:p>
      </dgm:t>
    </dgm:pt>
    <dgm:pt modelId="{DB583679-B9A5-4B57-9099-9750F810C0DD}" type="sibTrans" cxnId="{42A60CBC-8307-49EA-8AB2-90588BBC67CA}">
      <dgm:prSet/>
      <dgm:spPr/>
      <dgm:t>
        <a:bodyPr/>
        <a:lstStyle/>
        <a:p>
          <a:endParaRPr lang="sr-Latn-CS"/>
        </a:p>
      </dgm:t>
    </dgm:pt>
    <dgm:pt modelId="{01DD0F12-12F5-4D40-B8E1-50F8BA73202A}" type="pres">
      <dgm:prSet presAssocID="{B7B4D503-0B80-4460-922F-678D7B3B9A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09D80A6-72FB-4616-B5E3-B5DD741D5F23}" type="pres">
      <dgm:prSet presAssocID="{6803AE33-8C4D-49FF-A701-3AEB5FFD114C}" presName="parentLin" presStyleCnt="0"/>
      <dgm:spPr/>
    </dgm:pt>
    <dgm:pt modelId="{76495F65-323E-4916-B636-C8D6D15ABDE0}" type="pres">
      <dgm:prSet presAssocID="{6803AE33-8C4D-49FF-A701-3AEB5FFD114C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9D1AF6DF-8EBD-4BA9-AB1C-83666B416551}" type="pres">
      <dgm:prSet presAssocID="{6803AE33-8C4D-49FF-A701-3AEB5FFD114C}" presName="parentText" presStyleLbl="node1" presStyleIdx="0" presStyleCnt="3" custScaleX="88683" custScaleY="198980" custLinFactNeighborX="2263" custLinFactNeighborY="-22523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71934524-F682-452D-88D9-5DEC2E6B5015}" type="pres">
      <dgm:prSet presAssocID="{6803AE33-8C4D-49FF-A701-3AEB5FFD114C}" presName="negativeSpace" presStyleCnt="0"/>
      <dgm:spPr/>
    </dgm:pt>
    <dgm:pt modelId="{64F3F243-0CC4-4CEF-93F2-5776498F90DB}" type="pres">
      <dgm:prSet presAssocID="{6803AE33-8C4D-49FF-A701-3AEB5FFD114C}" presName="childText" presStyleLbl="alignAcc1" presStyleIdx="0" presStyleCnt="3" custScaleY="107060">
        <dgm:presLayoutVars>
          <dgm:bulletEnabled val="1"/>
        </dgm:presLayoutVars>
      </dgm:prSet>
      <dgm:spPr/>
    </dgm:pt>
    <dgm:pt modelId="{45C074A4-D50D-4582-A1CA-82DFC52CD331}" type="pres">
      <dgm:prSet presAssocID="{0BE976F9-0D26-497C-8000-721D61B1AB27}" presName="spaceBetweenRectangles" presStyleCnt="0"/>
      <dgm:spPr/>
    </dgm:pt>
    <dgm:pt modelId="{9ADB6F5D-9C9F-48E8-BA73-30A7CB91DDA9}" type="pres">
      <dgm:prSet presAssocID="{35CE50FE-FA6B-438A-BDBA-9B273E6736BA}" presName="parentLin" presStyleCnt="0"/>
      <dgm:spPr/>
    </dgm:pt>
    <dgm:pt modelId="{1DA2DBA8-FF13-4046-9A4B-FA26A7A8AE04}" type="pres">
      <dgm:prSet presAssocID="{35CE50FE-FA6B-438A-BDBA-9B273E6736BA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E022AD64-6C14-41D5-BC9F-2BFBC0D6C3E0}" type="pres">
      <dgm:prSet presAssocID="{35CE50FE-FA6B-438A-BDBA-9B273E6736BA}" presName="parentText" presStyleLbl="node1" presStyleIdx="1" presStyleCnt="3" custScaleX="108385" custScaleY="203522" custLinFactNeighborX="2262" custLinFactNeighborY="-62476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EA1C4785-F717-46FE-9168-8C8D21641086}" type="pres">
      <dgm:prSet presAssocID="{35CE50FE-FA6B-438A-BDBA-9B273E6736BA}" presName="negativeSpace" presStyleCnt="0"/>
      <dgm:spPr/>
    </dgm:pt>
    <dgm:pt modelId="{F901923D-E6E1-47FE-BE41-8B8C66EFA3AF}" type="pres">
      <dgm:prSet presAssocID="{35CE50FE-FA6B-438A-BDBA-9B273E6736BA}" presName="childText" presStyleLbl="alignAcc1" presStyleIdx="1" presStyleCnt="3" custScaleY="89672" custLinFactY="-1635" custLinFactNeighborY="-1000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CC18E8B9-19B1-4F96-A127-5A94E08F615B}" type="pres">
      <dgm:prSet presAssocID="{5E917E99-E082-4E09-A2C0-44C12F971A6A}" presName="spaceBetweenRectangles" presStyleCnt="0"/>
      <dgm:spPr/>
    </dgm:pt>
    <dgm:pt modelId="{EE85961F-4A4D-4EDE-855D-760D922C48F6}" type="pres">
      <dgm:prSet presAssocID="{FAB0D79A-6A73-465B-8361-1FE36EEDCA6C}" presName="parentLin" presStyleCnt="0"/>
      <dgm:spPr/>
    </dgm:pt>
    <dgm:pt modelId="{2234A398-5A18-440A-9B31-5D99EC30BE8C}" type="pres">
      <dgm:prSet presAssocID="{FAB0D79A-6A73-465B-8361-1FE36EEDCA6C}" presName="parentLeftMargin" presStyleLbl="node1" presStyleIdx="1" presStyleCnt="3"/>
      <dgm:spPr/>
      <dgm:t>
        <a:bodyPr/>
        <a:lstStyle/>
        <a:p>
          <a:endParaRPr lang="sr-Latn-CS"/>
        </a:p>
      </dgm:t>
    </dgm:pt>
    <dgm:pt modelId="{51995420-F191-467D-9BF2-AC4D4D44A822}" type="pres">
      <dgm:prSet presAssocID="{FAB0D79A-6A73-465B-8361-1FE36EEDCA6C}" presName="parentText" presStyleLbl="node1" presStyleIdx="2" presStyleCnt="3" custScaleX="98128" custScaleY="139245" custLinFactNeighborX="2263" custLinFactNeighborY="20642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93798D40-17A4-4F60-925E-8DD017A1743F}" type="pres">
      <dgm:prSet presAssocID="{FAB0D79A-6A73-465B-8361-1FE36EEDCA6C}" presName="negativeSpace" presStyleCnt="0"/>
      <dgm:spPr/>
    </dgm:pt>
    <dgm:pt modelId="{3C6D13E9-035D-48C2-B157-0FA2B30F21B6}" type="pres">
      <dgm:prSet presAssocID="{FAB0D79A-6A73-465B-8361-1FE36EEDCA6C}" presName="childText" presStyleLbl="alignAcc1" presStyleIdx="2" presStyleCnt="3" custScaleY="983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00A0D024-BD28-40F5-87C4-8338985E5B8D}" type="presOf" srcId="{B366B1AB-8E5A-4EBC-8E39-11BEEF55EB3C}" destId="{F901923D-E6E1-47FE-BE41-8B8C66EFA3AF}" srcOrd="0" destOrd="3" presId="urn:microsoft.com/office/officeart/2005/8/layout/list1#2"/>
    <dgm:cxn modelId="{B3A9A309-4955-47E0-A62F-54101AE9EF22}" srcId="{B7B4D503-0B80-4460-922F-678D7B3B9A0D}" destId="{6803AE33-8C4D-49FF-A701-3AEB5FFD114C}" srcOrd="0" destOrd="0" parTransId="{71CB2A66-749B-4C8F-9BAC-3469E95A323C}" sibTransId="{0BE976F9-0D26-497C-8000-721D61B1AB27}"/>
    <dgm:cxn modelId="{F5B6DBD3-79CF-4CFE-9807-1F8B002EC941}" type="presOf" srcId="{14550FE1-5B4F-4F46-8A48-1E59B275BC7B}" destId="{3C6D13E9-035D-48C2-B157-0FA2B30F21B6}" srcOrd="0" destOrd="1" presId="urn:microsoft.com/office/officeart/2005/8/layout/list1#2"/>
    <dgm:cxn modelId="{E485B71C-EF38-4B69-A16C-0ACAA3931A7D}" srcId="{35CE50FE-FA6B-438A-BDBA-9B273E6736BA}" destId="{F4058BA5-550B-42B7-BF1A-44FAEA4A43F4}" srcOrd="2" destOrd="0" parTransId="{3D1CFB70-FDB7-4B5D-8827-E4D42520C13B}" sibTransId="{9896225B-48E5-47CB-8939-F9AF311CCEF3}"/>
    <dgm:cxn modelId="{768DF3E5-91D6-43C5-9FA3-C64C84C67A26}" srcId="{FAB0D79A-6A73-465B-8361-1FE36EEDCA6C}" destId="{69C06211-77AB-4945-9617-FE72D514367D}" srcOrd="0" destOrd="0" parTransId="{E4A86DB6-52D1-44D9-9B48-953F9A9F4DCE}" sibTransId="{B618DDCC-A5A9-44B3-AC48-7ED49C7AFCBB}"/>
    <dgm:cxn modelId="{E3A69125-6FFB-45E4-9E9E-B6EA314C1766}" srcId="{35CE50FE-FA6B-438A-BDBA-9B273E6736BA}" destId="{0CAD6BAE-C3D8-4C9E-99F7-B8721A5E98BA}" srcOrd="0" destOrd="0" parTransId="{8DB6AA9C-2239-43DF-9839-D6CB1D543D54}" sibTransId="{24056423-FE4B-4F8C-AC4A-01D94F90392B}"/>
    <dgm:cxn modelId="{B4150FF1-749E-4F95-A368-E9ECE560B505}" type="presOf" srcId="{B7B4D503-0B80-4460-922F-678D7B3B9A0D}" destId="{01DD0F12-12F5-4D40-B8E1-50F8BA73202A}" srcOrd="0" destOrd="0" presId="urn:microsoft.com/office/officeart/2005/8/layout/list1#2"/>
    <dgm:cxn modelId="{F1318423-6D23-4DE2-B32A-EF1686613BC2}" srcId="{35CE50FE-FA6B-438A-BDBA-9B273E6736BA}" destId="{1137F355-7720-4102-A9E7-DAE14F041C3C}" srcOrd="1" destOrd="0" parTransId="{F1D63918-8044-464D-B4F5-F39F08FB07E8}" sibTransId="{52D679F9-8FA3-4756-8215-59890FA89F96}"/>
    <dgm:cxn modelId="{5EC9ACE1-B1E9-44C2-A80F-1301B4620D09}" srcId="{35CE50FE-FA6B-438A-BDBA-9B273E6736BA}" destId="{B366B1AB-8E5A-4EBC-8E39-11BEEF55EB3C}" srcOrd="3" destOrd="0" parTransId="{040E8522-4590-4AEE-B47A-C25DAAA262C2}" sibTransId="{8B425258-E413-4637-AFCC-086FE48E676B}"/>
    <dgm:cxn modelId="{7400791E-A5C1-49F5-A560-BBAE5BA12653}" type="presOf" srcId="{0CAD6BAE-C3D8-4C9E-99F7-B8721A5E98BA}" destId="{F901923D-E6E1-47FE-BE41-8B8C66EFA3AF}" srcOrd="0" destOrd="0" presId="urn:microsoft.com/office/officeart/2005/8/layout/list1#2"/>
    <dgm:cxn modelId="{83EBE8FA-22C3-4720-931D-8E7C6EE14232}" type="presOf" srcId="{F4058BA5-550B-42B7-BF1A-44FAEA4A43F4}" destId="{F901923D-E6E1-47FE-BE41-8B8C66EFA3AF}" srcOrd="0" destOrd="2" presId="urn:microsoft.com/office/officeart/2005/8/layout/list1#2"/>
    <dgm:cxn modelId="{67C3D615-56E7-4C6A-A7EF-377021FA924C}" type="presOf" srcId="{FAB0D79A-6A73-465B-8361-1FE36EEDCA6C}" destId="{51995420-F191-467D-9BF2-AC4D4D44A822}" srcOrd="1" destOrd="0" presId="urn:microsoft.com/office/officeart/2005/8/layout/list1#2"/>
    <dgm:cxn modelId="{207EBCEE-8556-4E22-BF24-50D6D088D2DF}" type="presOf" srcId="{6803AE33-8C4D-49FF-A701-3AEB5FFD114C}" destId="{9D1AF6DF-8EBD-4BA9-AB1C-83666B416551}" srcOrd="1" destOrd="0" presId="urn:microsoft.com/office/officeart/2005/8/layout/list1#2"/>
    <dgm:cxn modelId="{5E84D8FD-A044-40D2-A915-010F094B8CFD}" type="presOf" srcId="{35CE50FE-FA6B-438A-BDBA-9B273E6736BA}" destId="{E022AD64-6C14-41D5-BC9F-2BFBC0D6C3E0}" srcOrd="1" destOrd="0" presId="urn:microsoft.com/office/officeart/2005/8/layout/list1#2"/>
    <dgm:cxn modelId="{CC5E0B19-C5AF-4CA3-9743-C1F10EDDD8D2}" type="presOf" srcId="{1137F355-7720-4102-A9E7-DAE14F041C3C}" destId="{F901923D-E6E1-47FE-BE41-8B8C66EFA3AF}" srcOrd="0" destOrd="1" presId="urn:microsoft.com/office/officeart/2005/8/layout/list1#2"/>
    <dgm:cxn modelId="{0F5C323E-E48F-4A85-B753-B96D4E9F193E}" type="presOf" srcId="{FAB0D79A-6A73-465B-8361-1FE36EEDCA6C}" destId="{2234A398-5A18-440A-9B31-5D99EC30BE8C}" srcOrd="0" destOrd="0" presId="urn:microsoft.com/office/officeart/2005/8/layout/list1#2"/>
    <dgm:cxn modelId="{692B782B-324A-4BD4-A0AB-218FC319FE31}" type="presOf" srcId="{35CE50FE-FA6B-438A-BDBA-9B273E6736BA}" destId="{1DA2DBA8-FF13-4046-9A4B-FA26A7A8AE04}" srcOrd="0" destOrd="0" presId="urn:microsoft.com/office/officeart/2005/8/layout/list1#2"/>
    <dgm:cxn modelId="{67905877-800E-4B4F-A1C8-3548A7E8F822}" type="presOf" srcId="{6803AE33-8C4D-49FF-A701-3AEB5FFD114C}" destId="{76495F65-323E-4916-B636-C8D6D15ABDE0}" srcOrd="0" destOrd="0" presId="urn:microsoft.com/office/officeart/2005/8/layout/list1#2"/>
    <dgm:cxn modelId="{A2F622A2-E4DB-4477-942D-FD44AEB4E764}" srcId="{B7B4D503-0B80-4460-922F-678D7B3B9A0D}" destId="{FAB0D79A-6A73-465B-8361-1FE36EEDCA6C}" srcOrd="2" destOrd="0" parTransId="{33450DC6-26F7-411A-BD9F-F57016F3B766}" sibTransId="{5104A0D4-D885-4FBB-8599-D9DDBD387BC4}"/>
    <dgm:cxn modelId="{42A60CBC-8307-49EA-8AB2-90588BBC67CA}" srcId="{FAB0D79A-6A73-465B-8361-1FE36EEDCA6C}" destId="{14550FE1-5B4F-4F46-8A48-1E59B275BC7B}" srcOrd="1" destOrd="0" parTransId="{89AB534A-4D6E-4E0D-9C33-0BF50E3C8DF9}" sibTransId="{DB583679-B9A5-4B57-9099-9750F810C0DD}"/>
    <dgm:cxn modelId="{9F833E0B-6A20-47EF-84B9-E7473DF9D2B6}" type="presOf" srcId="{69C06211-77AB-4945-9617-FE72D514367D}" destId="{3C6D13E9-035D-48C2-B157-0FA2B30F21B6}" srcOrd="0" destOrd="0" presId="urn:microsoft.com/office/officeart/2005/8/layout/list1#2"/>
    <dgm:cxn modelId="{045A973B-2793-4233-B0DD-A06A4D9E568A}" srcId="{B7B4D503-0B80-4460-922F-678D7B3B9A0D}" destId="{35CE50FE-FA6B-438A-BDBA-9B273E6736BA}" srcOrd="1" destOrd="0" parTransId="{041EA2AA-79BF-4E81-BE26-7602451C547A}" sibTransId="{5E917E99-E082-4E09-A2C0-44C12F971A6A}"/>
    <dgm:cxn modelId="{893A5AF0-E68A-4149-A60C-5A2B1E2A53F8}" type="presParOf" srcId="{01DD0F12-12F5-4D40-B8E1-50F8BA73202A}" destId="{709D80A6-72FB-4616-B5E3-B5DD741D5F23}" srcOrd="0" destOrd="0" presId="urn:microsoft.com/office/officeart/2005/8/layout/list1#2"/>
    <dgm:cxn modelId="{73C90787-1A55-4204-8151-5E2DB36B7E59}" type="presParOf" srcId="{709D80A6-72FB-4616-B5E3-B5DD741D5F23}" destId="{76495F65-323E-4916-B636-C8D6D15ABDE0}" srcOrd="0" destOrd="0" presId="urn:microsoft.com/office/officeart/2005/8/layout/list1#2"/>
    <dgm:cxn modelId="{9338F393-785B-4753-BD87-96CFE7CBFC73}" type="presParOf" srcId="{709D80A6-72FB-4616-B5E3-B5DD741D5F23}" destId="{9D1AF6DF-8EBD-4BA9-AB1C-83666B416551}" srcOrd="1" destOrd="0" presId="urn:microsoft.com/office/officeart/2005/8/layout/list1#2"/>
    <dgm:cxn modelId="{8D292DA4-FB14-4CFD-B312-4D12AB04D9C9}" type="presParOf" srcId="{01DD0F12-12F5-4D40-B8E1-50F8BA73202A}" destId="{71934524-F682-452D-88D9-5DEC2E6B5015}" srcOrd="1" destOrd="0" presId="urn:microsoft.com/office/officeart/2005/8/layout/list1#2"/>
    <dgm:cxn modelId="{3DAE0867-3F98-4059-AA23-81401D39D643}" type="presParOf" srcId="{01DD0F12-12F5-4D40-B8E1-50F8BA73202A}" destId="{64F3F243-0CC4-4CEF-93F2-5776498F90DB}" srcOrd="2" destOrd="0" presId="urn:microsoft.com/office/officeart/2005/8/layout/list1#2"/>
    <dgm:cxn modelId="{0B47053E-813C-40AF-8E5C-51BAAB66E887}" type="presParOf" srcId="{01DD0F12-12F5-4D40-B8E1-50F8BA73202A}" destId="{45C074A4-D50D-4582-A1CA-82DFC52CD331}" srcOrd="3" destOrd="0" presId="urn:microsoft.com/office/officeart/2005/8/layout/list1#2"/>
    <dgm:cxn modelId="{27709E4B-68C2-4744-9F60-8A2C4D369720}" type="presParOf" srcId="{01DD0F12-12F5-4D40-B8E1-50F8BA73202A}" destId="{9ADB6F5D-9C9F-48E8-BA73-30A7CB91DDA9}" srcOrd="4" destOrd="0" presId="urn:microsoft.com/office/officeart/2005/8/layout/list1#2"/>
    <dgm:cxn modelId="{61180CA1-0274-447A-9F21-5D19A5F1C404}" type="presParOf" srcId="{9ADB6F5D-9C9F-48E8-BA73-30A7CB91DDA9}" destId="{1DA2DBA8-FF13-4046-9A4B-FA26A7A8AE04}" srcOrd="0" destOrd="0" presId="urn:microsoft.com/office/officeart/2005/8/layout/list1#2"/>
    <dgm:cxn modelId="{32F52FBF-CC23-4307-8B16-B04737855563}" type="presParOf" srcId="{9ADB6F5D-9C9F-48E8-BA73-30A7CB91DDA9}" destId="{E022AD64-6C14-41D5-BC9F-2BFBC0D6C3E0}" srcOrd="1" destOrd="0" presId="urn:microsoft.com/office/officeart/2005/8/layout/list1#2"/>
    <dgm:cxn modelId="{81E735EA-6B27-4699-A7AF-5143950AFAC1}" type="presParOf" srcId="{01DD0F12-12F5-4D40-B8E1-50F8BA73202A}" destId="{EA1C4785-F717-46FE-9168-8C8D21641086}" srcOrd="5" destOrd="0" presId="urn:microsoft.com/office/officeart/2005/8/layout/list1#2"/>
    <dgm:cxn modelId="{C3CD3DEB-394B-4B49-9421-0F034897E809}" type="presParOf" srcId="{01DD0F12-12F5-4D40-B8E1-50F8BA73202A}" destId="{F901923D-E6E1-47FE-BE41-8B8C66EFA3AF}" srcOrd="6" destOrd="0" presId="urn:microsoft.com/office/officeart/2005/8/layout/list1#2"/>
    <dgm:cxn modelId="{B052D82A-1730-4338-A3D4-E9EA9C49A045}" type="presParOf" srcId="{01DD0F12-12F5-4D40-B8E1-50F8BA73202A}" destId="{CC18E8B9-19B1-4F96-A127-5A94E08F615B}" srcOrd="7" destOrd="0" presId="urn:microsoft.com/office/officeart/2005/8/layout/list1#2"/>
    <dgm:cxn modelId="{0F18B189-EE1D-428E-B90C-37F844C4C18F}" type="presParOf" srcId="{01DD0F12-12F5-4D40-B8E1-50F8BA73202A}" destId="{EE85961F-4A4D-4EDE-855D-760D922C48F6}" srcOrd="8" destOrd="0" presId="urn:microsoft.com/office/officeart/2005/8/layout/list1#2"/>
    <dgm:cxn modelId="{90D7A1DB-1CB3-4DA0-9B0A-41811FF7E257}" type="presParOf" srcId="{EE85961F-4A4D-4EDE-855D-760D922C48F6}" destId="{2234A398-5A18-440A-9B31-5D99EC30BE8C}" srcOrd="0" destOrd="0" presId="urn:microsoft.com/office/officeart/2005/8/layout/list1#2"/>
    <dgm:cxn modelId="{A24F0252-8F77-4D67-B7C5-6B16BD5E1F49}" type="presParOf" srcId="{EE85961F-4A4D-4EDE-855D-760D922C48F6}" destId="{51995420-F191-467D-9BF2-AC4D4D44A822}" srcOrd="1" destOrd="0" presId="urn:microsoft.com/office/officeart/2005/8/layout/list1#2"/>
    <dgm:cxn modelId="{99D9891C-FFA8-40D1-833F-5AD0FFD948C6}" type="presParOf" srcId="{01DD0F12-12F5-4D40-B8E1-50F8BA73202A}" destId="{93798D40-17A4-4F60-925E-8DD017A1743F}" srcOrd="9" destOrd="0" presId="urn:microsoft.com/office/officeart/2005/8/layout/list1#2"/>
    <dgm:cxn modelId="{1B2CA61C-D0F7-474E-ABD2-D9769F4C9EDE}" type="presParOf" srcId="{01DD0F12-12F5-4D40-B8E1-50F8BA73202A}" destId="{3C6D13E9-035D-48C2-B157-0FA2B30F21B6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7B4D503-0B80-4460-922F-678D7B3B9A0D}" type="doc">
      <dgm:prSet loTypeId="urn:microsoft.com/office/officeart/2005/8/layout/list1#2" loCatId="list" qsTypeId="urn:microsoft.com/office/officeart/2005/8/quickstyle/simple1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6803AE33-8C4D-49FF-A701-3AEB5FFD114C}">
      <dgm:prSet custT="1"/>
      <dgm:spPr/>
      <dgm:t>
        <a:bodyPr/>
        <a:lstStyle/>
        <a:p>
          <a:pPr rtl="0"/>
          <a:r>
            <a:rPr lang="sr-Latn-CS" sz="2800" dirty="0" smtClean="0"/>
            <a:t>Private sector mobilization</a:t>
          </a:r>
          <a:endParaRPr lang="en-US" sz="2800" b="1" dirty="0"/>
        </a:p>
      </dgm:t>
    </dgm:pt>
    <dgm:pt modelId="{71CB2A66-749B-4C8F-9BAC-3469E95A323C}" type="parTrans" cxnId="{B3A9A309-4955-47E0-A62F-54101AE9EF22}">
      <dgm:prSet/>
      <dgm:spPr/>
      <dgm:t>
        <a:bodyPr/>
        <a:lstStyle/>
        <a:p>
          <a:endParaRPr lang="en-US"/>
        </a:p>
      </dgm:t>
    </dgm:pt>
    <dgm:pt modelId="{0BE976F9-0D26-497C-8000-721D61B1AB27}" type="sibTrans" cxnId="{B3A9A309-4955-47E0-A62F-54101AE9EF22}">
      <dgm:prSet/>
      <dgm:spPr/>
      <dgm:t>
        <a:bodyPr/>
        <a:lstStyle/>
        <a:p>
          <a:endParaRPr lang="en-US"/>
        </a:p>
      </dgm:t>
    </dgm:pt>
    <dgm:pt modelId="{35CE50FE-FA6B-438A-BDBA-9B273E6736BA}">
      <dgm:prSet custT="1"/>
      <dgm:spPr/>
      <dgm:t>
        <a:bodyPr/>
        <a:lstStyle/>
        <a:p>
          <a:pPr rtl="0"/>
          <a:r>
            <a:rPr lang="en-US" sz="2800" dirty="0" smtClean="0"/>
            <a:t>Outcomes </a:t>
          </a:r>
          <a:endParaRPr lang="en-US" sz="2800" dirty="0"/>
        </a:p>
      </dgm:t>
    </dgm:pt>
    <dgm:pt modelId="{041EA2AA-79BF-4E81-BE26-7602451C547A}" type="parTrans" cxnId="{045A973B-2793-4233-B0DD-A06A4D9E568A}">
      <dgm:prSet/>
      <dgm:spPr/>
      <dgm:t>
        <a:bodyPr/>
        <a:lstStyle/>
        <a:p>
          <a:endParaRPr lang="en-US"/>
        </a:p>
      </dgm:t>
    </dgm:pt>
    <dgm:pt modelId="{5E917E99-E082-4E09-A2C0-44C12F971A6A}" type="sibTrans" cxnId="{045A973B-2793-4233-B0DD-A06A4D9E568A}">
      <dgm:prSet/>
      <dgm:spPr/>
      <dgm:t>
        <a:bodyPr/>
        <a:lstStyle/>
        <a:p>
          <a:endParaRPr lang="en-US"/>
        </a:p>
      </dgm:t>
    </dgm:pt>
    <dgm:pt modelId="{0CAD6BAE-C3D8-4C9E-99F7-B8721A5E98BA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Private sector engaged in consultative processes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8DB6AA9C-2239-43DF-9839-D6CB1D543D54}" type="parTrans" cxnId="{E3A69125-6FFB-45E4-9E9E-B6EA314C1766}">
      <dgm:prSet/>
      <dgm:spPr/>
      <dgm:t>
        <a:bodyPr/>
        <a:lstStyle/>
        <a:p>
          <a:endParaRPr lang="en-US"/>
        </a:p>
      </dgm:t>
    </dgm:pt>
    <dgm:pt modelId="{24056423-FE4B-4F8C-AC4A-01D94F90392B}" type="sibTrans" cxnId="{E3A69125-6FFB-45E4-9E9E-B6EA314C1766}">
      <dgm:prSet/>
      <dgm:spPr/>
      <dgm:t>
        <a:bodyPr/>
        <a:lstStyle/>
        <a:p>
          <a:endParaRPr lang="en-US"/>
        </a:p>
      </dgm:t>
    </dgm:pt>
    <dgm:pt modelId="{FAB0D79A-6A73-465B-8361-1FE36EEDCA6C}">
      <dgm:prSet custT="1"/>
      <dgm:spPr/>
      <dgm:t>
        <a:bodyPr/>
        <a:lstStyle/>
        <a:p>
          <a:pPr rtl="0"/>
          <a:r>
            <a:rPr lang="en-US" sz="2800" dirty="0" smtClean="0"/>
            <a:t>ACTIVITIES</a:t>
          </a:r>
          <a:endParaRPr lang="en-US" sz="2800" dirty="0"/>
        </a:p>
      </dgm:t>
    </dgm:pt>
    <dgm:pt modelId="{33450DC6-26F7-411A-BD9F-F57016F3B766}" type="parTrans" cxnId="{A2F622A2-E4DB-4477-942D-FD44AEB4E764}">
      <dgm:prSet/>
      <dgm:spPr/>
      <dgm:t>
        <a:bodyPr/>
        <a:lstStyle/>
        <a:p>
          <a:endParaRPr lang="en-US"/>
        </a:p>
      </dgm:t>
    </dgm:pt>
    <dgm:pt modelId="{5104A0D4-D885-4FBB-8599-D9DDBD387BC4}" type="sibTrans" cxnId="{A2F622A2-E4DB-4477-942D-FD44AEB4E764}">
      <dgm:prSet/>
      <dgm:spPr/>
      <dgm:t>
        <a:bodyPr/>
        <a:lstStyle/>
        <a:p>
          <a:endParaRPr lang="en-US"/>
        </a:p>
      </dgm:t>
    </dgm:pt>
    <dgm:pt modelId="{69C06211-77AB-4945-9617-FE72D514367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Organize workshops to foster broader private sector stakeholder engagement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E4A86DB6-52D1-44D9-9B48-953F9A9F4DCE}" type="parTrans" cxnId="{768DF3E5-91D6-43C5-9FA3-C64C84C67A26}">
      <dgm:prSet/>
      <dgm:spPr/>
      <dgm:t>
        <a:bodyPr/>
        <a:lstStyle/>
        <a:p>
          <a:endParaRPr lang="en-US"/>
        </a:p>
      </dgm:t>
    </dgm:pt>
    <dgm:pt modelId="{B618DDCC-A5A9-44B3-AC48-7ED49C7AFCBB}" type="sibTrans" cxnId="{768DF3E5-91D6-43C5-9FA3-C64C84C67A26}">
      <dgm:prSet/>
      <dgm:spPr/>
      <dgm:t>
        <a:bodyPr/>
        <a:lstStyle/>
        <a:p>
          <a:endParaRPr lang="en-US"/>
        </a:p>
      </dgm:t>
    </dgm:pt>
    <dgm:pt modelId="{1137F355-7720-4102-A9E7-DAE14F041C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Enabling environment for crowding-in private sector investments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F1D63918-8044-464D-B4F5-F39F08FB07E8}" type="parTrans" cxnId="{F1318423-6D23-4DE2-B32A-EF1686613BC2}">
      <dgm:prSet/>
      <dgm:spPr/>
      <dgm:t>
        <a:bodyPr/>
        <a:lstStyle/>
        <a:p>
          <a:endParaRPr lang="sr-Latn-CS"/>
        </a:p>
      </dgm:t>
    </dgm:pt>
    <dgm:pt modelId="{52D679F9-8FA3-4756-8215-59890FA89F96}" type="sibTrans" cxnId="{F1318423-6D23-4DE2-B32A-EF1686613BC2}">
      <dgm:prSet/>
      <dgm:spPr/>
      <dgm:t>
        <a:bodyPr/>
        <a:lstStyle/>
        <a:p>
          <a:endParaRPr lang="sr-Latn-CS"/>
        </a:p>
      </dgm:t>
    </dgm:pt>
    <dgm:pt modelId="{F4058BA5-550B-42B7-BF1A-44FAEA4A43F4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Funding proposals for private sector projects/</a:t>
          </a:r>
          <a:r>
            <a:rPr lang="en-US" sz="24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, approved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3D1CFB70-FDB7-4B5D-8827-E4D42520C13B}" type="parTrans" cxnId="{E485B71C-EF38-4B69-A16C-0ACAA3931A7D}">
      <dgm:prSet/>
      <dgm:spPr/>
      <dgm:t>
        <a:bodyPr/>
        <a:lstStyle/>
        <a:p>
          <a:endParaRPr lang="sr-Latn-CS"/>
        </a:p>
      </dgm:t>
    </dgm:pt>
    <dgm:pt modelId="{9896225B-48E5-47CB-8939-F9AF311CCEF3}" type="sibTrans" cxnId="{E485B71C-EF38-4B69-A16C-0ACAA3931A7D}">
      <dgm:prSet/>
      <dgm:spPr/>
      <dgm:t>
        <a:bodyPr/>
        <a:lstStyle/>
        <a:p>
          <a:endParaRPr lang="sr-Latn-CS"/>
        </a:p>
      </dgm:t>
    </dgm:pt>
    <dgm:pt modelId="{B366B1AB-8E5A-4EBC-8E39-11BEEF55EB3C}">
      <dgm:prSet custT="1"/>
      <dgm:spPr/>
      <dgm:t>
        <a:bodyPr/>
        <a:lstStyle/>
        <a:p>
          <a:pPr rtl="0"/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Funding proposals, including for adaptation, that are aligned with country priorities approved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040E8522-4590-4AEE-B47A-C25DAAA262C2}" type="parTrans" cxnId="{5EC9ACE1-B1E9-44C2-A80F-1301B4620D09}">
      <dgm:prSet/>
      <dgm:spPr/>
      <dgm:t>
        <a:bodyPr/>
        <a:lstStyle/>
        <a:p>
          <a:endParaRPr lang="sr-Latn-CS"/>
        </a:p>
      </dgm:t>
    </dgm:pt>
    <dgm:pt modelId="{8B425258-E413-4637-AFCC-086FE48E676B}" type="sibTrans" cxnId="{5EC9ACE1-B1E9-44C2-A80F-1301B4620D09}">
      <dgm:prSet/>
      <dgm:spPr/>
      <dgm:t>
        <a:bodyPr/>
        <a:lstStyle/>
        <a:p>
          <a:endParaRPr lang="sr-Latn-CS"/>
        </a:p>
      </dgm:t>
    </dgm:pt>
    <dgm:pt modelId="{B494AFBB-07CE-4F58-83C3-D006EB968AC7}">
      <dgm:prSet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Identify activities for creating an enabling environment for crowding-in private sector investments</a:t>
          </a:r>
          <a:endParaRPr lang="sr-Latn-CS" sz="2400" dirty="0" smtClean="0">
            <a:solidFill>
              <a:schemeClr val="tx2">
                <a:lumMod val="75000"/>
              </a:schemeClr>
            </a:solidFill>
          </a:endParaRPr>
        </a:p>
      </dgm:t>
    </dgm:pt>
    <dgm:pt modelId="{52D57476-F622-4585-B82B-351FD222D546}" type="parTrans" cxnId="{6E6D0C85-EA78-4845-B14A-B6CEAC9A1D40}">
      <dgm:prSet/>
      <dgm:spPr/>
      <dgm:t>
        <a:bodyPr/>
        <a:lstStyle/>
        <a:p>
          <a:endParaRPr lang="sr-Latn-CS"/>
        </a:p>
      </dgm:t>
    </dgm:pt>
    <dgm:pt modelId="{3556B64A-F9AD-45AC-8423-821D8FA8A2D2}" type="sibTrans" cxnId="{6E6D0C85-EA78-4845-B14A-B6CEAC9A1D40}">
      <dgm:prSet/>
      <dgm:spPr/>
      <dgm:t>
        <a:bodyPr/>
        <a:lstStyle/>
        <a:p>
          <a:endParaRPr lang="sr-Latn-CS"/>
        </a:p>
      </dgm:t>
    </dgm:pt>
    <dgm:pt modelId="{01DD0F12-12F5-4D40-B8E1-50F8BA73202A}" type="pres">
      <dgm:prSet presAssocID="{B7B4D503-0B80-4460-922F-678D7B3B9A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709D80A6-72FB-4616-B5E3-B5DD741D5F23}" type="pres">
      <dgm:prSet presAssocID="{6803AE33-8C4D-49FF-A701-3AEB5FFD114C}" presName="parentLin" presStyleCnt="0"/>
      <dgm:spPr/>
    </dgm:pt>
    <dgm:pt modelId="{76495F65-323E-4916-B636-C8D6D15ABDE0}" type="pres">
      <dgm:prSet presAssocID="{6803AE33-8C4D-49FF-A701-3AEB5FFD114C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9D1AF6DF-8EBD-4BA9-AB1C-83666B416551}" type="pres">
      <dgm:prSet presAssocID="{6803AE33-8C4D-49FF-A701-3AEB5FFD114C}" presName="parentText" presStyleLbl="node1" presStyleIdx="0" presStyleCnt="3" custScaleX="88683" custScaleY="198980" custLinFactNeighborX="2263" custLinFactNeighborY="-22523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71934524-F682-452D-88D9-5DEC2E6B5015}" type="pres">
      <dgm:prSet presAssocID="{6803AE33-8C4D-49FF-A701-3AEB5FFD114C}" presName="negativeSpace" presStyleCnt="0"/>
      <dgm:spPr/>
    </dgm:pt>
    <dgm:pt modelId="{64F3F243-0CC4-4CEF-93F2-5776498F90DB}" type="pres">
      <dgm:prSet presAssocID="{6803AE33-8C4D-49FF-A701-3AEB5FFD114C}" presName="childText" presStyleLbl="alignAcc1" presStyleIdx="0" presStyleCnt="3" custScaleY="107060">
        <dgm:presLayoutVars>
          <dgm:bulletEnabled val="1"/>
        </dgm:presLayoutVars>
      </dgm:prSet>
      <dgm:spPr/>
    </dgm:pt>
    <dgm:pt modelId="{45C074A4-D50D-4582-A1CA-82DFC52CD331}" type="pres">
      <dgm:prSet presAssocID="{0BE976F9-0D26-497C-8000-721D61B1AB27}" presName="spaceBetweenRectangles" presStyleCnt="0"/>
      <dgm:spPr/>
    </dgm:pt>
    <dgm:pt modelId="{9ADB6F5D-9C9F-48E8-BA73-30A7CB91DDA9}" type="pres">
      <dgm:prSet presAssocID="{35CE50FE-FA6B-438A-BDBA-9B273E6736BA}" presName="parentLin" presStyleCnt="0"/>
      <dgm:spPr/>
    </dgm:pt>
    <dgm:pt modelId="{1DA2DBA8-FF13-4046-9A4B-FA26A7A8AE04}" type="pres">
      <dgm:prSet presAssocID="{35CE50FE-FA6B-438A-BDBA-9B273E6736BA}" presName="parentLeftMargin" presStyleLbl="node1" presStyleIdx="0" presStyleCnt="3"/>
      <dgm:spPr/>
      <dgm:t>
        <a:bodyPr/>
        <a:lstStyle/>
        <a:p>
          <a:endParaRPr lang="sr-Latn-CS"/>
        </a:p>
      </dgm:t>
    </dgm:pt>
    <dgm:pt modelId="{E022AD64-6C14-41D5-BC9F-2BFBC0D6C3E0}" type="pres">
      <dgm:prSet presAssocID="{35CE50FE-FA6B-438A-BDBA-9B273E6736BA}" presName="parentText" presStyleLbl="node1" presStyleIdx="1" presStyleCnt="3" custScaleX="108385" custScaleY="203522" custLinFactNeighborX="2262" custLinFactNeighborY="-62476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EA1C4785-F717-46FE-9168-8C8D21641086}" type="pres">
      <dgm:prSet presAssocID="{35CE50FE-FA6B-438A-BDBA-9B273E6736BA}" presName="negativeSpace" presStyleCnt="0"/>
      <dgm:spPr/>
    </dgm:pt>
    <dgm:pt modelId="{F901923D-E6E1-47FE-BE41-8B8C66EFA3AF}" type="pres">
      <dgm:prSet presAssocID="{35CE50FE-FA6B-438A-BDBA-9B273E6736BA}" presName="childText" presStyleLbl="alignAcc1" presStyleIdx="1" presStyleCnt="3" custScaleY="89672" custLinFactY="-1635" custLinFactNeighborY="-1000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CC18E8B9-19B1-4F96-A127-5A94E08F615B}" type="pres">
      <dgm:prSet presAssocID="{5E917E99-E082-4E09-A2C0-44C12F971A6A}" presName="spaceBetweenRectangles" presStyleCnt="0"/>
      <dgm:spPr/>
    </dgm:pt>
    <dgm:pt modelId="{EE85961F-4A4D-4EDE-855D-760D922C48F6}" type="pres">
      <dgm:prSet presAssocID="{FAB0D79A-6A73-465B-8361-1FE36EEDCA6C}" presName="parentLin" presStyleCnt="0"/>
      <dgm:spPr/>
    </dgm:pt>
    <dgm:pt modelId="{2234A398-5A18-440A-9B31-5D99EC30BE8C}" type="pres">
      <dgm:prSet presAssocID="{FAB0D79A-6A73-465B-8361-1FE36EEDCA6C}" presName="parentLeftMargin" presStyleLbl="node1" presStyleIdx="1" presStyleCnt="3"/>
      <dgm:spPr/>
      <dgm:t>
        <a:bodyPr/>
        <a:lstStyle/>
        <a:p>
          <a:endParaRPr lang="sr-Latn-CS"/>
        </a:p>
      </dgm:t>
    </dgm:pt>
    <dgm:pt modelId="{51995420-F191-467D-9BF2-AC4D4D44A822}" type="pres">
      <dgm:prSet presAssocID="{FAB0D79A-6A73-465B-8361-1FE36EEDCA6C}" presName="parentText" presStyleLbl="node1" presStyleIdx="2" presStyleCnt="3" custScaleX="98128" custScaleY="350051" custLinFactNeighborX="18128" custLinFactNeighborY="-22288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sr-Latn-CS"/>
        </a:p>
      </dgm:t>
    </dgm:pt>
    <dgm:pt modelId="{93798D40-17A4-4F60-925E-8DD017A1743F}" type="pres">
      <dgm:prSet presAssocID="{FAB0D79A-6A73-465B-8361-1FE36EEDCA6C}" presName="negativeSpace" presStyleCnt="0"/>
      <dgm:spPr/>
    </dgm:pt>
    <dgm:pt modelId="{3C6D13E9-035D-48C2-B157-0FA2B30F21B6}" type="pres">
      <dgm:prSet presAssocID="{FAB0D79A-6A73-465B-8361-1FE36EEDCA6C}" presName="childText" presStyleLbl="alignAcc1" presStyleIdx="2" presStyleCnt="3" custScaleY="983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5EC9ACE1-B1E9-44C2-A80F-1301B4620D09}" srcId="{35CE50FE-FA6B-438A-BDBA-9B273E6736BA}" destId="{B366B1AB-8E5A-4EBC-8E39-11BEEF55EB3C}" srcOrd="3" destOrd="0" parTransId="{040E8522-4590-4AEE-B47A-C25DAAA262C2}" sibTransId="{8B425258-E413-4637-AFCC-086FE48E676B}"/>
    <dgm:cxn modelId="{6E6D0C85-EA78-4845-B14A-B6CEAC9A1D40}" srcId="{FAB0D79A-6A73-465B-8361-1FE36EEDCA6C}" destId="{B494AFBB-07CE-4F58-83C3-D006EB968AC7}" srcOrd="1" destOrd="0" parTransId="{52D57476-F622-4585-B82B-351FD222D546}" sibTransId="{3556B64A-F9AD-45AC-8423-821D8FA8A2D2}"/>
    <dgm:cxn modelId="{0CD97D37-248B-40A5-ADB3-C8C42870E174}" type="presOf" srcId="{6803AE33-8C4D-49FF-A701-3AEB5FFD114C}" destId="{76495F65-323E-4916-B636-C8D6D15ABDE0}" srcOrd="0" destOrd="0" presId="urn:microsoft.com/office/officeart/2005/8/layout/list1#2"/>
    <dgm:cxn modelId="{BFAADC6F-AB21-4011-9C41-2816EF68DB99}" type="presOf" srcId="{69C06211-77AB-4945-9617-FE72D514367D}" destId="{3C6D13E9-035D-48C2-B157-0FA2B30F21B6}" srcOrd="0" destOrd="0" presId="urn:microsoft.com/office/officeart/2005/8/layout/list1#2"/>
    <dgm:cxn modelId="{04785A02-063D-422A-9859-C08D881F0672}" type="presOf" srcId="{F4058BA5-550B-42B7-BF1A-44FAEA4A43F4}" destId="{F901923D-E6E1-47FE-BE41-8B8C66EFA3AF}" srcOrd="0" destOrd="2" presId="urn:microsoft.com/office/officeart/2005/8/layout/list1#2"/>
    <dgm:cxn modelId="{FFC68BB5-E5D9-413E-B6A4-22D50AB6F474}" type="presOf" srcId="{6803AE33-8C4D-49FF-A701-3AEB5FFD114C}" destId="{9D1AF6DF-8EBD-4BA9-AB1C-83666B416551}" srcOrd="1" destOrd="0" presId="urn:microsoft.com/office/officeart/2005/8/layout/list1#2"/>
    <dgm:cxn modelId="{DC2DB46D-0F94-430A-9893-0A8EC57ACDE4}" type="presOf" srcId="{35CE50FE-FA6B-438A-BDBA-9B273E6736BA}" destId="{1DA2DBA8-FF13-4046-9A4B-FA26A7A8AE04}" srcOrd="0" destOrd="0" presId="urn:microsoft.com/office/officeart/2005/8/layout/list1#2"/>
    <dgm:cxn modelId="{B0156790-E31E-4CC9-B2ED-69684D3D30C6}" type="presOf" srcId="{B7B4D503-0B80-4460-922F-678D7B3B9A0D}" destId="{01DD0F12-12F5-4D40-B8E1-50F8BA73202A}" srcOrd="0" destOrd="0" presId="urn:microsoft.com/office/officeart/2005/8/layout/list1#2"/>
    <dgm:cxn modelId="{F1318423-6D23-4DE2-B32A-EF1686613BC2}" srcId="{35CE50FE-FA6B-438A-BDBA-9B273E6736BA}" destId="{1137F355-7720-4102-A9E7-DAE14F041C3C}" srcOrd="1" destOrd="0" parTransId="{F1D63918-8044-464D-B4F5-F39F08FB07E8}" sibTransId="{52D679F9-8FA3-4756-8215-59890FA89F96}"/>
    <dgm:cxn modelId="{2D5E2954-1995-4206-A4A8-F4D61367B07E}" type="presOf" srcId="{FAB0D79A-6A73-465B-8361-1FE36EEDCA6C}" destId="{2234A398-5A18-440A-9B31-5D99EC30BE8C}" srcOrd="0" destOrd="0" presId="urn:microsoft.com/office/officeart/2005/8/layout/list1#2"/>
    <dgm:cxn modelId="{045A973B-2793-4233-B0DD-A06A4D9E568A}" srcId="{B7B4D503-0B80-4460-922F-678D7B3B9A0D}" destId="{35CE50FE-FA6B-438A-BDBA-9B273E6736BA}" srcOrd="1" destOrd="0" parTransId="{041EA2AA-79BF-4E81-BE26-7602451C547A}" sibTransId="{5E917E99-E082-4E09-A2C0-44C12F971A6A}"/>
    <dgm:cxn modelId="{A2F622A2-E4DB-4477-942D-FD44AEB4E764}" srcId="{B7B4D503-0B80-4460-922F-678D7B3B9A0D}" destId="{FAB0D79A-6A73-465B-8361-1FE36EEDCA6C}" srcOrd="2" destOrd="0" parTransId="{33450DC6-26F7-411A-BD9F-F57016F3B766}" sibTransId="{5104A0D4-D885-4FBB-8599-D9DDBD387BC4}"/>
    <dgm:cxn modelId="{E3A69125-6FFB-45E4-9E9E-B6EA314C1766}" srcId="{35CE50FE-FA6B-438A-BDBA-9B273E6736BA}" destId="{0CAD6BAE-C3D8-4C9E-99F7-B8721A5E98BA}" srcOrd="0" destOrd="0" parTransId="{8DB6AA9C-2239-43DF-9839-D6CB1D543D54}" sibTransId="{24056423-FE4B-4F8C-AC4A-01D94F90392B}"/>
    <dgm:cxn modelId="{5ADF5E9D-7DCE-40AA-9F70-3D646F63E5BD}" type="presOf" srcId="{1137F355-7720-4102-A9E7-DAE14F041C3C}" destId="{F901923D-E6E1-47FE-BE41-8B8C66EFA3AF}" srcOrd="0" destOrd="1" presId="urn:microsoft.com/office/officeart/2005/8/layout/list1#2"/>
    <dgm:cxn modelId="{E485B71C-EF38-4B69-A16C-0ACAA3931A7D}" srcId="{35CE50FE-FA6B-438A-BDBA-9B273E6736BA}" destId="{F4058BA5-550B-42B7-BF1A-44FAEA4A43F4}" srcOrd="2" destOrd="0" parTransId="{3D1CFB70-FDB7-4B5D-8827-E4D42520C13B}" sibTransId="{9896225B-48E5-47CB-8939-F9AF311CCEF3}"/>
    <dgm:cxn modelId="{407467AF-8A28-4CF5-8FB4-F0629C6E2B11}" type="presOf" srcId="{FAB0D79A-6A73-465B-8361-1FE36EEDCA6C}" destId="{51995420-F191-467D-9BF2-AC4D4D44A822}" srcOrd="1" destOrd="0" presId="urn:microsoft.com/office/officeart/2005/8/layout/list1#2"/>
    <dgm:cxn modelId="{1F3EC302-EC0C-4087-9162-6A1A9D15AE09}" type="presOf" srcId="{0CAD6BAE-C3D8-4C9E-99F7-B8721A5E98BA}" destId="{F901923D-E6E1-47FE-BE41-8B8C66EFA3AF}" srcOrd="0" destOrd="0" presId="urn:microsoft.com/office/officeart/2005/8/layout/list1#2"/>
    <dgm:cxn modelId="{768DF3E5-91D6-43C5-9FA3-C64C84C67A26}" srcId="{FAB0D79A-6A73-465B-8361-1FE36EEDCA6C}" destId="{69C06211-77AB-4945-9617-FE72D514367D}" srcOrd="0" destOrd="0" parTransId="{E4A86DB6-52D1-44D9-9B48-953F9A9F4DCE}" sibTransId="{B618DDCC-A5A9-44B3-AC48-7ED49C7AFCBB}"/>
    <dgm:cxn modelId="{4EAAD5C7-25F3-4A50-8F20-4341CA8BC587}" type="presOf" srcId="{B494AFBB-07CE-4F58-83C3-D006EB968AC7}" destId="{3C6D13E9-035D-48C2-B157-0FA2B30F21B6}" srcOrd="0" destOrd="1" presId="urn:microsoft.com/office/officeart/2005/8/layout/list1#2"/>
    <dgm:cxn modelId="{63EE96D9-BDAA-4B31-9DBD-D82EDD6728DB}" type="presOf" srcId="{B366B1AB-8E5A-4EBC-8E39-11BEEF55EB3C}" destId="{F901923D-E6E1-47FE-BE41-8B8C66EFA3AF}" srcOrd="0" destOrd="3" presId="urn:microsoft.com/office/officeart/2005/8/layout/list1#2"/>
    <dgm:cxn modelId="{B3A9A309-4955-47E0-A62F-54101AE9EF22}" srcId="{B7B4D503-0B80-4460-922F-678D7B3B9A0D}" destId="{6803AE33-8C4D-49FF-A701-3AEB5FFD114C}" srcOrd="0" destOrd="0" parTransId="{71CB2A66-749B-4C8F-9BAC-3469E95A323C}" sibTransId="{0BE976F9-0D26-497C-8000-721D61B1AB27}"/>
    <dgm:cxn modelId="{F3020D37-EC64-48EC-BB7F-66172CF906A4}" type="presOf" srcId="{35CE50FE-FA6B-438A-BDBA-9B273E6736BA}" destId="{E022AD64-6C14-41D5-BC9F-2BFBC0D6C3E0}" srcOrd="1" destOrd="0" presId="urn:microsoft.com/office/officeart/2005/8/layout/list1#2"/>
    <dgm:cxn modelId="{E9CF182A-F5F5-4E84-9DD5-4AEFD038CBFA}" type="presParOf" srcId="{01DD0F12-12F5-4D40-B8E1-50F8BA73202A}" destId="{709D80A6-72FB-4616-B5E3-B5DD741D5F23}" srcOrd="0" destOrd="0" presId="urn:microsoft.com/office/officeart/2005/8/layout/list1#2"/>
    <dgm:cxn modelId="{4644FFFB-92F7-499D-9925-3F308ABAE1A4}" type="presParOf" srcId="{709D80A6-72FB-4616-B5E3-B5DD741D5F23}" destId="{76495F65-323E-4916-B636-C8D6D15ABDE0}" srcOrd="0" destOrd="0" presId="urn:microsoft.com/office/officeart/2005/8/layout/list1#2"/>
    <dgm:cxn modelId="{63980A1C-92B9-47F7-81EB-9D7B1192931D}" type="presParOf" srcId="{709D80A6-72FB-4616-B5E3-B5DD741D5F23}" destId="{9D1AF6DF-8EBD-4BA9-AB1C-83666B416551}" srcOrd="1" destOrd="0" presId="urn:microsoft.com/office/officeart/2005/8/layout/list1#2"/>
    <dgm:cxn modelId="{81389EA4-F0B5-44A7-BC7C-3193DD13A41C}" type="presParOf" srcId="{01DD0F12-12F5-4D40-B8E1-50F8BA73202A}" destId="{71934524-F682-452D-88D9-5DEC2E6B5015}" srcOrd="1" destOrd="0" presId="urn:microsoft.com/office/officeart/2005/8/layout/list1#2"/>
    <dgm:cxn modelId="{AEBAD52B-F033-41CE-BE95-17452CA0C47A}" type="presParOf" srcId="{01DD0F12-12F5-4D40-B8E1-50F8BA73202A}" destId="{64F3F243-0CC4-4CEF-93F2-5776498F90DB}" srcOrd="2" destOrd="0" presId="urn:microsoft.com/office/officeart/2005/8/layout/list1#2"/>
    <dgm:cxn modelId="{8979D382-62F3-45AA-B93F-E2264F7527B1}" type="presParOf" srcId="{01DD0F12-12F5-4D40-B8E1-50F8BA73202A}" destId="{45C074A4-D50D-4582-A1CA-82DFC52CD331}" srcOrd="3" destOrd="0" presId="urn:microsoft.com/office/officeart/2005/8/layout/list1#2"/>
    <dgm:cxn modelId="{BFE13E1C-D9F6-43A4-9E93-4F9F28B5CB4D}" type="presParOf" srcId="{01DD0F12-12F5-4D40-B8E1-50F8BA73202A}" destId="{9ADB6F5D-9C9F-48E8-BA73-30A7CB91DDA9}" srcOrd="4" destOrd="0" presId="urn:microsoft.com/office/officeart/2005/8/layout/list1#2"/>
    <dgm:cxn modelId="{39133173-CB09-497B-8035-27E2172E072A}" type="presParOf" srcId="{9ADB6F5D-9C9F-48E8-BA73-30A7CB91DDA9}" destId="{1DA2DBA8-FF13-4046-9A4B-FA26A7A8AE04}" srcOrd="0" destOrd="0" presId="urn:microsoft.com/office/officeart/2005/8/layout/list1#2"/>
    <dgm:cxn modelId="{19139923-F6CE-4DA1-8FA1-0203F15DC388}" type="presParOf" srcId="{9ADB6F5D-9C9F-48E8-BA73-30A7CB91DDA9}" destId="{E022AD64-6C14-41D5-BC9F-2BFBC0D6C3E0}" srcOrd="1" destOrd="0" presId="urn:microsoft.com/office/officeart/2005/8/layout/list1#2"/>
    <dgm:cxn modelId="{40E2A91B-938C-42FF-8BB5-E6A36B9248AD}" type="presParOf" srcId="{01DD0F12-12F5-4D40-B8E1-50F8BA73202A}" destId="{EA1C4785-F717-46FE-9168-8C8D21641086}" srcOrd="5" destOrd="0" presId="urn:microsoft.com/office/officeart/2005/8/layout/list1#2"/>
    <dgm:cxn modelId="{D9233507-9D81-40E3-9F9F-190F43BA2BFB}" type="presParOf" srcId="{01DD0F12-12F5-4D40-B8E1-50F8BA73202A}" destId="{F901923D-E6E1-47FE-BE41-8B8C66EFA3AF}" srcOrd="6" destOrd="0" presId="urn:microsoft.com/office/officeart/2005/8/layout/list1#2"/>
    <dgm:cxn modelId="{1999D105-A4F7-4DC5-9A69-0D79F2B6E5D1}" type="presParOf" srcId="{01DD0F12-12F5-4D40-B8E1-50F8BA73202A}" destId="{CC18E8B9-19B1-4F96-A127-5A94E08F615B}" srcOrd="7" destOrd="0" presId="urn:microsoft.com/office/officeart/2005/8/layout/list1#2"/>
    <dgm:cxn modelId="{F9D019CA-3D49-46EE-BD8F-F3EEA3AECE04}" type="presParOf" srcId="{01DD0F12-12F5-4D40-B8E1-50F8BA73202A}" destId="{EE85961F-4A4D-4EDE-855D-760D922C48F6}" srcOrd="8" destOrd="0" presId="urn:microsoft.com/office/officeart/2005/8/layout/list1#2"/>
    <dgm:cxn modelId="{1C095B13-1060-4E1D-AA6B-C13176AA4AA7}" type="presParOf" srcId="{EE85961F-4A4D-4EDE-855D-760D922C48F6}" destId="{2234A398-5A18-440A-9B31-5D99EC30BE8C}" srcOrd="0" destOrd="0" presId="urn:microsoft.com/office/officeart/2005/8/layout/list1#2"/>
    <dgm:cxn modelId="{BA761AE6-6834-41F0-A988-EA69B752D908}" type="presParOf" srcId="{EE85961F-4A4D-4EDE-855D-760D922C48F6}" destId="{51995420-F191-467D-9BF2-AC4D4D44A822}" srcOrd="1" destOrd="0" presId="urn:microsoft.com/office/officeart/2005/8/layout/list1#2"/>
    <dgm:cxn modelId="{FCB7272F-6D59-426E-9D48-6F2402F57A5E}" type="presParOf" srcId="{01DD0F12-12F5-4D40-B8E1-50F8BA73202A}" destId="{93798D40-17A4-4F60-925E-8DD017A1743F}" srcOrd="9" destOrd="0" presId="urn:microsoft.com/office/officeart/2005/8/layout/list1#2"/>
    <dgm:cxn modelId="{8C97C242-5F0E-4974-B9A9-716021C88D9E}" type="presParOf" srcId="{01DD0F12-12F5-4D40-B8E1-50F8BA73202A}" destId="{3C6D13E9-035D-48C2-B157-0FA2B30F21B6}" srcOrd="10" destOrd="0" presId="urn:microsoft.com/office/officeart/2005/8/layout/list1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AA0FF-3772-4C88-B9D9-D7702591B9A7}">
      <dsp:nvSpPr>
        <dsp:cNvPr id="0" name=""/>
        <dsp:cNvSpPr/>
      </dsp:nvSpPr>
      <dsp:spPr>
        <a:xfrm>
          <a:off x="0" y="87900"/>
          <a:ext cx="8534400" cy="3675548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2364" tIns="645668" rIns="662364" bIns="170688" numCol="1" spcCol="1270" anchor="t" anchorCtr="0">
          <a:noAutofit/>
        </a:bodyPr>
        <a:lstStyle/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1">
                  <a:lumMod val="50000"/>
                </a:schemeClr>
              </a:solidFill>
              <a:effectLst/>
              <a:ea typeface="+mn-ea"/>
              <a:cs typeface="+mn-cs"/>
            </a:rPr>
            <a:t>I</a:t>
          </a:r>
          <a:r>
            <a:rPr lang="sr-Latn-C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nstitutional capacities of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 NFP are built to effectively fulfill its roles and responsibilities in relation to the GCF</a:t>
          </a:r>
          <a:endParaRPr lang="en-US" sz="2400" kern="1200" dirty="0">
            <a:solidFill>
              <a:schemeClr val="tx2">
                <a:lumMod val="75000"/>
              </a:schemeClr>
            </a:solidFill>
            <a:effectLst/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Stakeholders are engaged into the process </a:t>
          </a:r>
          <a:endParaRPr lang="en-US" sz="2400" kern="1200" dirty="0">
            <a:solidFill>
              <a:schemeClr val="tx2">
                <a:lumMod val="75000"/>
              </a:schemeClr>
            </a:solidFill>
            <a:effectLst/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Country 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programme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 including Serbia’s GCF development priorities is developed</a:t>
          </a:r>
          <a:endParaRPr lang="en-US" sz="2400" kern="1200" dirty="0">
            <a:solidFill>
              <a:schemeClr val="tx2">
                <a:lumMod val="75000"/>
              </a:schemeClr>
            </a:solidFill>
            <a:effectLst/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/>
              <a:ea typeface="+mn-ea"/>
              <a:cs typeface="+mn-cs"/>
            </a:rPr>
            <a:t>Mechanism to facilitate the communication of nominations of public and private entities seeking GCF accreditation  established. </a:t>
          </a:r>
          <a:endParaRPr lang="en-US" sz="2400" kern="1200" dirty="0">
            <a:solidFill>
              <a:schemeClr val="tx2">
                <a:lumMod val="75000"/>
              </a:schemeClr>
            </a:solidFill>
            <a:effectLst/>
          </a:endParaRPr>
        </a:p>
      </dsp:txBody>
      <dsp:txXfrm>
        <a:off x="0" y="87900"/>
        <a:ext cx="8534400" cy="3675548"/>
      </dsp:txXfrm>
    </dsp:sp>
    <dsp:sp modelId="{8B3DCA86-CC99-48ED-8764-6E81C7AE6BE9}">
      <dsp:nvSpPr>
        <dsp:cNvPr id="0" name=""/>
        <dsp:cNvSpPr/>
      </dsp:nvSpPr>
      <dsp:spPr>
        <a:xfrm>
          <a:off x="377595" y="0"/>
          <a:ext cx="5776517" cy="703026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TO BE ACHIEVED </a:t>
          </a:r>
          <a:endParaRPr lang="en-US" sz="2800" b="1" kern="1200" dirty="0">
            <a:solidFill>
              <a:schemeClr val="bg1"/>
            </a:solidFill>
          </a:endParaRPr>
        </a:p>
      </dsp:txBody>
      <dsp:txXfrm>
        <a:off x="377595" y="0"/>
        <a:ext cx="5776517" cy="703026"/>
      </dsp:txXfrm>
    </dsp:sp>
    <dsp:sp modelId="{EA904451-CA9C-48CF-A3F7-6C4003934218}">
      <dsp:nvSpPr>
        <dsp:cNvPr id="0" name=""/>
        <dsp:cNvSpPr/>
      </dsp:nvSpPr>
      <dsp:spPr>
        <a:xfrm>
          <a:off x="0" y="4026886"/>
          <a:ext cx="8534400" cy="1656951"/>
        </a:xfrm>
        <a:prstGeom prst="rect">
          <a:avLst/>
        </a:prstGeom>
        <a:noFill/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2364" tIns="645668" rIns="662364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rPr>
            <a:t>Environmental, waste management, industry, agricultural and energy</a:t>
          </a:r>
          <a:endParaRPr lang="en-US" sz="2400" kern="12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026886"/>
        <a:ext cx="8534400" cy="1656951"/>
      </dsp:txXfrm>
    </dsp:sp>
    <dsp:sp modelId="{388E0281-7FCC-4892-BD85-59C45354E9DA}">
      <dsp:nvSpPr>
        <dsp:cNvPr id="0" name=""/>
        <dsp:cNvSpPr/>
      </dsp:nvSpPr>
      <dsp:spPr>
        <a:xfrm>
          <a:off x="401667" y="3952669"/>
          <a:ext cx="5895042" cy="656557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806" tIns="0" rIns="225806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  <a:ea typeface="+mn-ea"/>
              <a:cs typeface="+mn-cs"/>
            </a:rPr>
            <a:t>Main sectors </a:t>
          </a:r>
          <a:endParaRPr lang="en-US" sz="2800" b="1" kern="1200" dirty="0">
            <a:solidFill>
              <a:schemeClr val="bg1"/>
            </a:solidFill>
          </a:endParaRPr>
        </a:p>
      </dsp:txBody>
      <dsp:txXfrm>
        <a:off x="401667" y="3952669"/>
        <a:ext cx="5895042" cy="6565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3F243-0CC4-4CEF-93F2-5776498F90DB}">
      <dsp:nvSpPr>
        <dsp:cNvPr id="0" name=""/>
        <dsp:cNvSpPr/>
      </dsp:nvSpPr>
      <dsp:spPr>
        <a:xfrm>
          <a:off x="0" y="478060"/>
          <a:ext cx="9144000" cy="2428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AF6DF-8EBD-4BA9-AB1C-83666B416551}">
      <dsp:nvSpPr>
        <dsp:cNvPr id="0" name=""/>
        <dsp:cNvSpPr/>
      </dsp:nvSpPr>
      <dsp:spPr>
        <a:xfrm>
          <a:off x="456753" y="82250"/>
          <a:ext cx="5670878" cy="5286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800" kern="1200" dirty="0" smtClean="0"/>
            <a:t>Country capacity strengthened</a:t>
          </a:r>
          <a:endParaRPr lang="en-US" sz="2800" b="1" kern="1200" dirty="0"/>
        </a:p>
      </dsp:txBody>
      <dsp:txXfrm>
        <a:off x="456753" y="82250"/>
        <a:ext cx="5670878" cy="528650"/>
      </dsp:txXfrm>
    </dsp:sp>
    <dsp:sp modelId="{F901923D-E6E1-47FE-BE41-8B8C66EFA3AF}">
      <dsp:nvSpPr>
        <dsp:cNvPr id="0" name=""/>
        <dsp:cNvSpPr/>
      </dsp:nvSpPr>
      <dsp:spPr>
        <a:xfrm>
          <a:off x="0" y="1020090"/>
          <a:ext cx="9144000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87452" rIns="709676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 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NDA/FP lead effective coordination mechanism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No objection procedure established and implemented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Bilateral 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agreements:the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 country-GCF executed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Monitoring and streamlining of climate finance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1020090"/>
        <a:ext cx="9144000" cy="1814400"/>
      </dsp:txXfrm>
    </dsp:sp>
    <dsp:sp modelId="{E022AD64-6C14-41D5-BC9F-2BFBC0D6C3E0}">
      <dsp:nvSpPr>
        <dsp:cNvPr id="0" name=""/>
        <dsp:cNvSpPr/>
      </dsp:nvSpPr>
      <dsp:spPr>
        <a:xfrm>
          <a:off x="457200" y="769472"/>
          <a:ext cx="6937507" cy="3834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Outcomes </a:t>
          </a:r>
          <a:endParaRPr lang="en-US" sz="2800" kern="1200" dirty="0"/>
        </a:p>
      </dsp:txBody>
      <dsp:txXfrm>
        <a:off x="457200" y="769472"/>
        <a:ext cx="6937507" cy="383458"/>
      </dsp:txXfrm>
    </dsp:sp>
    <dsp:sp modelId="{3C6D13E9-035D-48C2-B157-0FA2B30F21B6}">
      <dsp:nvSpPr>
        <dsp:cNvPr id="0" name=""/>
        <dsp:cNvSpPr/>
      </dsp:nvSpPr>
      <dsp:spPr>
        <a:xfrm>
          <a:off x="0" y="3223681"/>
          <a:ext cx="9144000" cy="2211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87452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Identify  institutional structure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Create </a:t>
          </a:r>
          <a:r>
            <a:rPr lang="en-US" sz="2400" kern="12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a NFP dissemination 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mechanism</a:t>
          </a:r>
          <a:endParaRPr lang="sr-Latn-CS" sz="2400" kern="12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Identify</a:t>
          </a:r>
          <a:r>
            <a:rPr lang="en-US" sz="2400" kern="12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, support and strengthen knowledge and capacity of the NFP coordination 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team</a:t>
          </a:r>
          <a:endParaRPr lang="sr-Latn-CS" sz="2400" kern="12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Establish </a:t>
          </a:r>
          <a:r>
            <a:rPr lang="en-US" sz="2400" kern="1200" dirty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and implement the no-objection 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  <a:ea typeface="+mn-ea"/>
              <a:cs typeface="+mn-cs"/>
            </a:rPr>
            <a:t>procedure</a:t>
          </a:r>
          <a:endParaRPr lang="sr-Latn-CS" sz="2400" kern="1200" dirty="0">
            <a:solidFill>
              <a:schemeClr val="tx2">
                <a:lumMod val="75000"/>
              </a:schemeClr>
            </a:solidFill>
            <a:ea typeface="+mn-ea"/>
            <a:cs typeface="+mn-cs"/>
          </a:endParaRPr>
        </a:p>
      </dsp:txBody>
      <dsp:txXfrm>
        <a:off x="0" y="3223681"/>
        <a:ext cx="9144000" cy="2211300"/>
      </dsp:txXfrm>
    </dsp:sp>
    <dsp:sp modelId="{51995420-F191-467D-9BF2-AC4D4D44A822}">
      <dsp:nvSpPr>
        <dsp:cNvPr id="0" name=""/>
        <dsp:cNvSpPr/>
      </dsp:nvSpPr>
      <dsp:spPr>
        <a:xfrm>
          <a:off x="457200" y="2883090"/>
          <a:ext cx="6280977" cy="4734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ACTIVITIES</a:t>
          </a:r>
          <a:endParaRPr lang="en-US" sz="2800" kern="1200" dirty="0"/>
        </a:p>
      </dsp:txBody>
      <dsp:txXfrm>
        <a:off x="457200" y="2883090"/>
        <a:ext cx="6280977" cy="473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3F243-0CC4-4CEF-93F2-5776498F90DB}">
      <dsp:nvSpPr>
        <dsp:cNvPr id="0" name=""/>
        <dsp:cNvSpPr/>
      </dsp:nvSpPr>
      <dsp:spPr>
        <a:xfrm>
          <a:off x="0" y="635817"/>
          <a:ext cx="9144000" cy="539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AF6DF-8EBD-4BA9-AB1C-83666B416551}">
      <dsp:nvSpPr>
        <dsp:cNvPr id="0" name=""/>
        <dsp:cNvSpPr/>
      </dsp:nvSpPr>
      <dsp:spPr>
        <a:xfrm>
          <a:off x="442630" y="501337"/>
          <a:ext cx="8701369" cy="459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Stakeholders engaged in consultative processes</a:t>
          </a:r>
          <a:endParaRPr lang="en-US" sz="2800" b="1" kern="1200" dirty="0"/>
        </a:p>
      </dsp:txBody>
      <dsp:txXfrm>
        <a:off x="442630" y="501337"/>
        <a:ext cx="8701369" cy="459323"/>
      </dsp:txXfrm>
    </dsp:sp>
    <dsp:sp modelId="{F901923D-E6E1-47FE-BE41-8B8C66EFA3AF}">
      <dsp:nvSpPr>
        <dsp:cNvPr id="0" name=""/>
        <dsp:cNvSpPr/>
      </dsp:nvSpPr>
      <dsp:spPr>
        <a:xfrm>
          <a:off x="0" y="1734691"/>
          <a:ext cx="9144000" cy="25101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41656" rIns="709676" bIns="106680" numCol="1" spcCol="1270" anchor="t" anchorCtr="0">
          <a:noAutofit/>
        </a:bodyPr>
        <a:lstStyle/>
        <a:p>
          <a:pPr marL="114300" lvl="1" indent="-114300" algn="just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 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Stakeholders engaged in consultative processes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Country 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, including adaptation priorities, developed and continuously updated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Stakeholder consultations conducted with equal representation of women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just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Annual participatory review of GCF portfolio in the country organized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1734691"/>
        <a:ext cx="9144000" cy="2510157"/>
      </dsp:txXfrm>
    </dsp:sp>
    <dsp:sp modelId="{E022AD64-6C14-41D5-BC9F-2BFBC0D6C3E0}">
      <dsp:nvSpPr>
        <dsp:cNvPr id="0" name=""/>
        <dsp:cNvSpPr/>
      </dsp:nvSpPr>
      <dsp:spPr>
        <a:xfrm>
          <a:off x="611560" y="1221418"/>
          <a:ext cx="6930732" cy="5030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Outcomes </a:t>
          </a:r>
          <a:endParaRPr lang="en-US" sz="2800" kern="1200" dirty="0"/>
        </a:p>
      </dsp:txBody>
      <dsp:txXfrm>
        <a:off x="611560" y="1221418"/>
        <a:ext cx="6930732" cy="503043"/>
      </dsp:txXfrm>
    </dsp:sp>
    <dsp:sp modelId="{3C6D13E9-035D-48C2-B157-0FA2B30F21B6}">
      <dsp:nvSpPr>
        <dsp:cNvPr id="0" name=""/>
        <dsp:cNvSpPr/>
      </dsp:nvSpPr>
      <dsp:spPr>
        <a:xfrm>
          <a:off x="0" y="4495375"/>
          <a:ext cx="9144000" cy="18722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41656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Prepare a country 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programme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 including Serbia’s development priorities with respect to the GCF 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4495375"/>
        <a:ext cx="9144000" cy="1872231"/>
      </dsp:txXfrm>
    </dsp:sp>
    <dsp:sp modelId="{51995420-F191-467D-9BF2-AC4D4D44A822}">
      <dsp:nvSpPr>
        <dsp:cNvPr id="0" name=""/>
        <dsp:cNvSpPr/>
      </dsp:nvSpPr>
      <dsp:spPr>
        <a:xfrm>
          <a:off x="539553" y="4459846"/>
          <a:ext cx="7118667" cy="6238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ACTIVITIES</a:t>
          </a:r>
          <a:endParaRPr lang="en-US" sz="2800" kern="1200" dirty="0"/>
        </a:p>
      </dsp:txBody>
      <dsp:txXfrm>
        <a:off x="539553" y="4459846"/>
        <a:ext cx="7118667" cy="6238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3F243-0CC4-4CEF-93F2-5776498F90DB}">
      <dsp:nvSpPr>
        <dsp:cNvPr id="0" name=""/>
        <dsp:cNvSpPr/>
      </dsp:nvSpPr>
      <dsp:spPr>
        <a:xfrm>
          <a:off x="0" y="568374"/>
          <a:ext cx="9144000" cy="3237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AF6DF-8EBD-4BA9-AB1C-83666B416551}">
      <dsp:nvSpPr>
        <dsp:cNvPr id="0" name=""/>
        <dsp:cNvSpPr/>
      </dsp:nvSpPr>
      <dsp:spPr>
        <a:xfrm>
          <a:off x="456753" y="40628"/>
          <a:ext cx="5670878" cy="7048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800" kern="1200" dirty="0" smtClean="0"/>
            <a:t>Direct access realized</a:t>
          </a:r>
          <a:endParaRPr lang="en-US" sz="2800" b="1" kern="1200" dirty="0"/>
        </a:p>
      </dsp:txBody>
      <dsp:txXfrm>
        <a:off x="456753" y="40628"/>
        <a:ext cx="5670878" cy="704866"/>
      </dsp:txXfrm>
    </dsp:sp>
    <dsp:sp modelId="{F901923D-E6E1-47FE-BE41-8B8C66EFA3AF}">
      <dsp:nvSpPr>
        <dsp:cNvPr id="0" name=""/>
        <dsp:cNvSpPr/>
      </dsp:nvSpPr>
      <dsp:spPr>
        <a:xfrm>
          <a:off x="0" y="1291082"/>
          <a:ext cx="9144000" cy="2230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49936" rIns="709676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Candidate entities identified and nominated for accreditation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Entity/</a:t>
          </a:r>
          <a:r>
            <a:rPr lang="en-US" sz="2400" kern="1200" dirty="0" err="1" smtClean="0"/>
            <a:t>ies</a:t>
          </a:r>
          <a:r>
            <a:rPr lang="en-US" sz="2400" kern="1200" dirty="0" smtClean="0"/>
            <a:t> annual/multi-annual work </a:t>
          </a:r>
          <a:r>
            <a:rPr lang="en-US" sz="2400" kern="1200" dirty="0" err="1" smtClean="0"/>
            <a:t>programme</a:t>
          </a:r>
          <a:r>
            <a:rPr lang="en-US" sz="2400" kern="1200" dirty="0" smtClean="0"/>
            <a:t> developed</a:t>
          </a:r>
          <a:endParaRPr lang="en-US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Funding proposals through enhanced direct access modality approved</a:t>
          </a:r>
          <a:endParaRPr lang="en-US" sz="2400" kern="1200" dirty="0"/>
        </a:p>
      </dsp:txBody>
      <dsp:txXfrm>
        <a:off x="0" y="1291082"/>
        <a:ext cx="9144000" cy="2230200"/>
      </dsp:txXfrm>
    </dsp:sp>
    <dsp:sp modelId="{E022AD64-6C14-41D5-BC9F-2BFBC0D6C3E0}">
      <dsp:nvSpPr>
        <dsp:cNvPr id="0" name=""/>
        <dsp:cNvSpPr/>
      </dsp:nvSpPr>
      <dsp:spPr>
        <a:xfrm>
          <a:off x="457200" y="956924"/>
          <a:ext cx="6937507" cy="511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Outcomes </a:t>
          </a:r>
          <a:endParaRPr lang="en-US" sz="2800" kern="1200" dirty="0"/>
        </a:p>
      </dsp:txBody>
      <dsp:txXfrm>
        <a:off x="457200" y="956924"/>
        <a:ext cx="6937507" cy="511278"/>
      </dsp:txXfrm>
    </dsp:sp>
    <dsp:sp modelId="{3C6D13E9-035D-48C2-B157-0FA2B30F21B6}">
      <dsp:nvSpPr>
        <dsp:cNvPr id="0" name=""/>
        <dsp:cNvSpPr/>
      </dsp:nvSpPr>
      <dsp:spPr>
        <a:xfrm>
          <a:off x="0" y="4040203"/>
          <a:ext cx="9144000" cy="143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49936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2400" kern="1200" dirty="0" smtClean="0"/>
            <a:t>Identify mechanisms to facilitate the communication of nominations of prospective public and private sector entities seeking accreditation with the GCF </a:t>
          </a:r>
          <a:endParaRPr lang="en-US" sz="2400" kern="1200" dirty="0"/>
        </a:p>
      </dsp:txBody>
      <dsp:txXfrm>
        <a:off x="0" y="4040203"/>
        <a:ext cx="9144000" cy="1436400"/>
      </dsp:txXfrm>
    </dsp:sp>
    <dsp:sp modelId="{51995420-F191-467D-9BF2-AC4D4D44A822}">
      <dsp:nvSpPr>
        <dsp:cNvPr id="0" name=""/>
        <dsp:cNvSpPr/>
      </dsp:nvSpPr>
      <dsp:spPr>
        <a:xfrm>
          <a:off x="457200" y="3586082"/>
          <a:ext cx="6280977" cy="6312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ACTIVITIES</a:t>
          </a:r>
          <a:endParaRPr lang="en-US" sz="2800" kern="1200" dirty="0"/>
        </a:p>
      </dsp:txBody>
      <dsp:txXfrm>
        <a:off x="457200" y="3586082"/>
        <a:ext cx="6280977" cy="6312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3F243-0CC4-4CEF-93F2-5776498F90DB}">
      <dsp:nvSpPr>
        <dsp:cNvPr id="0" name=""/>
        <dsp:cNvSpPr/>
      </dsp:nvSpPr>
      <dsp:spPr>
        <a:xfrm>
          <a:off x="0" y="341760"/>
          <a:ext cx="9144000" cy="1886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AF6DF-8EBD-4BA9-AB1C-83666B416551}">
      <dsp:nvSpPr>
        <dsp:cNvPr id="0" name=""/>
        <dsp:cNvSpPr/>
      </dsp:nvSpPr>
      <dsp:spPr>
        <a:xfrm>
          <a:off x="467546" y="0"/>
          <a:ext cx="5676421" cy="410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800" kern="1200" dirty="0" smtClean="0"/>
            <a:t>Access to finance</a:t>
          </a:r>
          <a:endParaRPr lang="en-US" sz="2800" b="1" kern="1200" dirty="0"/>
        </a:p>
      </dsp:txBody>
      <dsp:txXfrm>
        <a:off x="467546" y="0"/>
        <a:ext cx="5676421" cy="410770"/>
      </dsp:txXfrm>
    </dsp:sp>
    <dsp:sp modelId="{F901923D-E6E1-47FE-BE41-8B8C66EFA3AF}">
      <dsp:nvSpPr>
        <dsp:cNvPr id="0" name=""/>
        <dsp:cNvSpPr/>
      </dsp:nvSpPr>
      <dsp:spPr>
        <a:xfrm>
          <a:off x="0" y="795494"/>
          <a:ext cx="9144000" cy="284448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45796" rIns="709676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Structured dialogue between the NDA/Accredited Entities and the GCF Secretariat organized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Country 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, concept notes, including on adaptation, developed (relevant for INDCs)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Project/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programme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 preparation support, including for adaptation, to develop funding proposals provided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Funding proposals, including for adaptation, that are aligned with country priorities approved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795494"/>
        <a:ext cx="9144000" cy="2844484"/>
      </dsp:txXfrm>
    </dsp:sp>
    <dsp:sp modelId="{E022AD64-6C14-41D5-BC9F-2BFBC0D6C3E0}">
      <dsp:nvSpPr>
        <dsp:cNvPr id="0" name=""/>
        <dsp:cNvSpPr/>
      </dsp:nvSpPr>
      <dsp:spPr>
        <a:xfrm>
          <a:off x="467541" y="439218"/>
          <a:ext cx="6937507" cy="420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Outcomes </a:t>
          </a:r>
          <a:endParaRPr lang="en-US" sz="2800" kern="1200" dirty="0"/>
        </a:p>
      </dsp:txBody>
      <dsp:txXfrm>
        <a:off x="467541" y="439218"/>
        <a:ext cx="6937507" cy="420147"/>
      </dsp:txXfrm>
    </dsp:sp>
    <dsp:sp modelId="{3C6D13E9-035D-48C2-B157-0FA2B30F21B6}">
      <dsp:nvSpPr>
        <dsp:cNvPr id="0" name=""/>
        <dsp:cNvSpPr/>
      </dsp:nvSpPr>
      <dsp:spPr>
        <a:xfrm>
          <a:off x="0" y="3951604"/>
          <a:ext cx="9144000" cy="20354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45796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Identify modalities for establishing a structured dialogue between the NDA, accredited entities and the Secretariat on an annual basis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Identify priorities and modalities for project preparation support</a:t>
          </a:r>
          <a:endParaRPr lang="sr-Latn-CS" sz="2400" kern="1200" dirty="0" smtClean="0">
            <a:solidFill>
              <a:schemeClr val="tx2">
                <a:lumMod val="75000"/>
              </a:schemeClr>
            </a:solidFill>
          </a:endParaRPr>
        </a:p>
      </dsp:txBody>
      <dsp:txXfrm>
        <a:off x="0" y="3951604"/>
        <a:ext cx="9144000" cy="2035474"/>
      </dsp:txXfrm>
    </dsp:sp>
    <dsp:sp modelId="{51995420-F191-467D-9BF2-AC4D4D44A822}">
      <dsp:nvSpPr>
        <dsp:cNvPr id="0" name=""/>
        <dsp:cNvSpPr/>
      </dsp:nvSpPr>
      <dsp:spPr>
        <a:xfrm>
          <a:off x="467546" y="3809981"/>
          <a:ext cx="6280977" cy="287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ACTIVITIES</a:t>
          </a:r>
          <a:endParaRPr lang="en-US" sz="2800" kern="1200" dirty="0"/>
        </a:p>
      </dsp:txBody>
      <dsp:txXfrm>
        <a:off x="467546" y="3809981"/>
        <a:ext cx="6280977" cy="2874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3F243-0CC4-4CEF-93F2-5776498F90DB}">
      <dsp:nvSpPr>
        <dsp:cNvPr id="0" name=""/>
        <dsp:cNvSpPr/>
      </dsp:nvSpPr>
      <dsp:spPr>
        <a:xfrm>
          <a:off x="0" y="415920"/>
          <a:ext cx="9144000" cy="1886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AF6DF-8EBD-4BA9-AB1C-83666B416551}">
      <dsp:nvSpPr>
        <dsp:cNvPr id="0" name=""/>
        <dsp:cNvSpPr/>
      </dsp:nvSpPr>
      <dsp:spPr>
        <a:xfrm>
          <a:off x="467546" y="61872"/>
          <a:ext cx="5676421" cy="410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2800" kern="1200" dirty="0" smtClean="0"/>
            <a:t>Private sector mobilization</a:t>
          </a:r>
          <a:endParaRPr lang="en-US" sz="2800" b="1" kern="1200" dirty="0"/>
        </a:p>
      </dsp:txBody>
      <dsp:txXfrm>
        <a:off x="467546" y="61872"/>
        <a:ext cx="5676421" cy="410770"/>
      </dsp:txXfrm>
    </dsp:sp>
    <dsp:sp modelId="{F901923D-E6E1-47FE-BE41-8B8C66EFA3AF}">
      <dsp:nvSpPr>
        <dsp:cNvPr id="0" name=""/>
        <dsp:cNvSpPr/>
      </dsp:nvSpPr>
      <dsp:spPr>
        <a:xfrm>
          <a:off x="0" y="873976"/>
          <a:ext cx="9144000" cy="26074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45796" rIns="709676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Private sector engaged in consultative processes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Enabling environment for crowding-in private sector investments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Funding proposals for private sector projects/</a:t>
          </a:r>
          <a:r>
            <a:rPr lang="en-US" sz="2400" kern="1200" dirty="0" err="1" smtClean="0">
              <a:solidFill>
                <a:schemeClr val="tx2">
                  <a:lumMod val="75000"/>
                </a:schemeClr>
              </a:solidFill>
            </a:rPr>
            <a:t>programmes</a:t>
          </a: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, approved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Funding proposals, including for adaptation, that are aligned with country priorities approved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0" y="873976"/>
        <a:ext cx="9144000" cy="2607444"/>
      </dsp:txXfrm>
    </dsp:sp>
    <dsp:sp modelId="{E022AD64-6C14-41D5-BC9F-2BFBC0D6C3E0}">
      <dsp:nvSpPr>
        <dsp:cNvPr id="0" name=""/>
        <dsp:cNvSpPr/>
      </dsp:nvSpPr>
      <dsp:spPr>
        <a:xfrm>
          <a:off x="467541" y="513378"/>
          <a:ext cx="6937507" cy="4201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Outcomes </a:t>
          </a:r>
          <a:endParaRPr lang="en-US" sz="2800" kern="1200" dirty="0"/>
        </a:p>
      </dsp:txBody>
      <dsp:txXfrm>
        <a:off x="467541" y="513378"/>
        <a:ext cx="6937507" cy="420147"/>
      </dsp:txXfrm>
    </dsp:sp>
    <dsp:sp modelId="{3C6D13E9-035D-48C2-B157-0FA2B30F21B6}">
      <dsp:nvSpPr>
        <dsp:cNvPr id="0" name=""/>
        <dsp:cNvSpPr/>
      </dsp:nvSpPr>
      <dsp:spPr>
        <a:xfrm>
          <a:off x="0" y="4223908"/>
          <a:ext cx="9144000" cy="16890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145796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Organize workshops to foster broader private sector stakeholder engagement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Identify activities for creating an enabling environment for crowding-in private sector investments</a:t>
          </a:r>
          <a:endParaRPr lang="sr-Latn-CS" sz="2400" kern="1200" dirty="0" smtClean="0">
            <a:solidFill>
              <a:schemeClr val="tx2">
                <a:lumMod val="75000"/>
              </a:schemeClr>
            </a:solidFill>
          </a:endParaRPr>
        </a:p>
      </dsp:txBody>
      <dsp:txXfrm>
        <a:off x="0" y="4223908"/>
        <a:ext cx="9144000" cy="1689010"/>
      </dsp:txXfrm>
    </dsp:sp>
    <dsp:sp modelId="{51995420-F191-467D-9BF2-AC4D4D44A822}">
      <dsp:nvSpPr>
        <dsp:cNvPr id="0" name=""/>
        <dsp:cNvSpPr/>
      </dsp:nvSpPr>
      <dsp:spPr>
        <a:xfrm>
          <a:off x="539553" y="3558477"/>
          <a:ext cx="6274843" cy="7226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ACTIVITIES</a:t>
          </a:r>
          <a:endParaRPr lang="en-US" sz="2800" kern="1200" dirty="0"/>
        </a:p>
      </dsp:txBody>
      <dsp:txXfrm>
        <a:off x="539553" y="3558477"/>
        <a:ext cx="6274843" cy="722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#2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#2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#2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#2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#2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 minVer="12.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506EF-06C3-404C-8F89-57A0E21DDE2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CCDC5-2EC0-A947-93ED-82E1F9248E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4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D1C28-0F0C-214E-8322-B87F8AA539D8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311DB-C32A-CC46-90F4-CE205A9DE9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2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0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40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726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02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97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41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652-46AF-4259-BAE2-54978EA077C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0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NUL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1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ABB0C64-AD16-4270-8323-3B986F4CAD10}"/>
              </a:ext>
            </a:extLst>
          </p:cNvPr>
          <p:cNvGrpSpPr/>
          <p:nvPr userDrawn="1"/>
        </p:nvGrpSpPr>
        <p:grpSpPr>
          <a:xfrm>
            <a:off x="5105399" y="3142"/>
            <a:ext cx="4038601" cy="1101851"/>
            <a:chOff x="5334000" y="-37306"/>
            <a:chExt cx="3281716" cy="895350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323EE1CF-2D6B-4E08-B98D-D9F9B91968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448301" y="-37306"/>
              <a:ext cx="3167415" cy="609600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2AA44434-8959-4391-901A-0B056114A2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34000" y="-37306"/>
              <a:ext cx="819150" cy="89535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3133CFB-98CB-4408-8818-24F931AC1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E7E31-13F0-404F-BFFF-EE236EB5D4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www.website.com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C6F67-BAE4-413D-8066-1E361D5891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598980-D22C-4904-9F8F-3DB09B2EC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F566D8F-E696-41DE-BA1C-A8D0C7F03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25655"/>
            <a:ext cx="7726680" cy="571500"/>
          </a:xfrm>
        </p:spPr>
        <p:txBody>
          <a:bodyPr>
            <a:normAutofit/>
          </a:bodyPr>
          <a:lstStyle>
            <a:lvl1pPr marL="64008" indent="0">
              <a:buFont typeface="Arial" panose="020B0604020202020204" pitchFamily="34" charset="0"/>
              <a:buNone/>
              <a:defRPr sz="2000"/>
            </a:lvl1pPr>
            <a:lvl2pPr marL="537210" indent="0">
              <a:buNone/>
              <a:defRPr/>
            </a:lvl2pPr>
            <a:lvl3pPr marL="877824" indent="0">
              <a:buNone/>
              <a:defRPr/>
            </a:lvl3pPr>
            <a:lvl4pPr marL="1161288" indent="0">
              <a:buNone/>
              <a:defRPr/>
            </a:lvl4pPr>
            <a:lvl5pPr marL="1389888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960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1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0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5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1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0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1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1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err="1" smtClean="0"/>
              <a:t>sjdlf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9/5/2018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700" indent="-342900" algn="l" defTabSz="457200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728121" y="4493683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28121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639196" y="5976507"/>
            <a:ext cx="5177404" cy="50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27" name="Picture 26" descr="UNEnvironment_Logo_English_Short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19" y="0"/>
            <a:ext cx="2495615" cy="1619656"/>
          </a:xfrm>
          <a:prstGeom prst="rect">
            <a:avLst/>
          </a:prstGeom>
        </p:spPr>
      </p:pic>
      <p:sp>
        <p:nvSpPr>
          <p:cNvPr id="8" name="Rectangle 1"/>
          <p:cNvSpPr>
            <a:spLocks noGrp="1"/>
          </p:cNvSpPr>
          <p:nvPr>
            <p:ph type="ctrTitle"/>
          </p:nvPr>
        </p:nvSpPr>
        <p:spPr>
          <a:xfrm>
            <a:off x="1547664" y="2389690"/>
            <a:ext cx="7272808" cy="1425577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3600" b="0" dirty="0" smtClean="0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Developing the capacities of the Republic of Serbia for an effective engagement with the GCF </a:t>
            </a:r>
            <a:r>
              <a:rPr lang="en-US" sz="3600" b="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/>
            </a:r>
            <a:br>
              <a:rPr lang="en-US" sz="3600" b="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</a:br>
            <a:r>
              <a:rPr lang="en-US" sz="4800" dirty="0" smtClean="0"/>
              <a:t>	</a:t>
            </a:r>
            <a:endParaRPr lang="en-US" b="0" dirty="0"/>
          </a:p>
        </p:txBody>
      </p:sp>
      <p:sp>
        <p:nvSpPr>
          <p:cNvPr id="12" name="Rectangle 2"/>
          <p:cNvSpPr>
            <a:spLocks noGrp="1"/>
          </p:cNvSpPr>
          <p:nvPr>
            <p:ph type="subTitle" idx="1"/>
          </p:nvPr>
        </p:nvSpPr>
        <p:spPr>
          <a:xfrm>
            <a:off x="1769758" y="4506209"/>
            <a:ext cx="6984776" cy="3296721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Danijela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</a:t>
            </a:r>
            <a:r>
              <a:rPr lang="sr-Latn-C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</a:t>
            </a:r>
            <a:r>
              <a:rPr lang="en-US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</a:t>
            </a:r>
            <a:r>
              <a:rPr lang="sr-Latn-C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ć</a:t>
            </a:r>
            <a:endParaRPr lang="en-US" sz="2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Lead Consultant</a:t>
            </a:r>
          </a:p>
          <a:p>
            <a:endParaRPr lang="en-US" dirty="0" smtClean="0"/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 4</a:t>
            </a:r>
            <a:r>
              <a:rPr lang="sr-Latn-CS" sz="2000" dirty="0">
                <a:solidFill>
                  <a:schemeClr val="bg1"/>
                </a:solidFill>
              </a:rPr>
              <a:t>.</a:t>
            </a:r>
            <a:r>
              <a:rPr lang="en-US" sz="2000" dirty="0">
                <a:solidFill>
                  <a:schemeClr val="bg1"/>
                </a:solidFill>
              </a:rPr>
              <a:t> September 2018, Kick of</a:t>
            </a:r>
            <a:r>
              <a:rPr lang="sr-Latn-CS" sz="2000" dirty="0">
                <a:solidFill>
                  <a:schemeClr val="bg1"/>
                </a:solidFill>
              </a:rPr>
              <a:t>f</a:t>
            </a:r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Tulip Inn, Belgrade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6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ACHIEVE </a:t>
            </a:r>
            <a:endParaRPr lang="en-US" sz="3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973C09-F636-4499-99F3-ECA4BD64B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Basis for efficient  and effective climate related actions </a:t>
            </a:r>
          </a:p>
          <a:p>
            <a:pPr algn="just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Basis for adequate climate financing </a:t>
            </a:r>
          </a:p>
          <a:p>
            <a:pPr algn="just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Efficient  and effective cooperation with GCF</a:t>
            </a:r>
            <a:endParaRPr lang="sr-Latn-CS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Involvement of broad range of stakeholders, including other implementing entities, governmental agencies, civil society and private sector. 	</a:t>
            </a:r>
          </a:p>
        </p:txBody>
      </p:sp>
    </p:spTree>
    <p:extLst>
      <p:ext uri="{BB962C8B-B14F-4D97-AF65-F5344CB8AC3E}">
        <p14:creationId xmlns:p14="http://schemas.microsoft.com/office/powerpoint/2010/main" val="2893195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4984" y="3623733"/>
            <a:ext cx="4995349" cy="736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Thank you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28121" y="4493683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UNEnvironment_Logo_English_Short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052" y="2874027"/>
            <a:ext cx="2495615" cy="161965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28121" y="5790240"/>
            <a:ext cx="7679263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 txBox="1">
            <a:spLocks/>
          </p:cNvSpPr>
          <p:nvPr/>
        </p:nvSpPr>
        <p:spPr>
          <a:xfrm>
            <a:off x="5156201" y="5949280"/>
            <a:ext cx="3327384" cy="597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Roboto Regular"/>
                <a:ea typeface="+mn-ea"/>
                <a:cs typeface="Roboto Regular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dirty="0" err="1" smtClean="0">
                <a:solidFill>
                  <a:srgbClr val="FFFFFF"/>
                </a:solidFill>
              </a:rPr>
              <a:t>www.unenvironment.org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7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6337" y="100937"/>
            <a:ext cx="8013276" cy="79930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PROJECT MAIN INFO</a:t>
            </a:r>
            <a:endParaRPr lang="en-US" sz="3600" b="1" dirty="0">
              <a:solidFill>
                <a:srgbClr val="00B0F0"/>
              </a:solidFill>
            </a:endParaRPr>
          </a:p>
        </p:txBody>
      </p:sp>
      <p:grpSp>
        <p:nvGrpSpPr>
          <p:cNvPr id="16" name="Group 15" descr="rectangle">
            <a:extLst>
              <a:ext uri="{FF2B5EF4-FFF2-40B4-BE49-F238E27FC236}">
                <a16:creationId xmlns:a16="http://schemas.microsoft.com/office/drawing/2014/main" id="{CBE9B9A0-2E55-404A-BA78-59DB18604AD2}"/>
              </a:ext>
            </a:extLst>
          </p:cNvPr>
          <p:cNvGrpSpPr/>
          <p:nvPr/>
        </p:nvGrpSpPr>
        <p:grpSpPr>
          <a:xfrm>
            <a:off x="1084609" y="2315619"/>
            <a:ext cx="7272808" cy="1440160"/>
            <a:chOff x="-228888" y="1221886"/>
            <a:chExt cx="8458488" cy="1290958"/>
          </a:xfrm>
          <a:solidFill>
            <a:schemeClr val="accent2"/>
          </a:solidFill>
        </p:grpSpPr>
        <p:sp>
          <p:nvSpPr>
            <p:cNvPr id="20" name="Callout: Up Arrow 19">
              <a:extLst>
                <a:ext uri="{FF2B5EF4-FFF2-40B4-BE49-F238E27FC236}">
                  <a16:creationId xmlns:a16="http://schemas.microsoft.com/office/drawing/2014/main" id="{2DE9FEE3-FE02-475E-8B6D-A2F80E168D6C}"/>
                </a:ext>
              </a:extLst>
            </p:cNvPr>
            <p:cNvSpPr/>
            <p:nvPr/>
          </p:nvSpPr>
          <p:spPr>
            <a:xfrm rot="10800000">
              <a:off x="0" y="1251046"/>
              <a:ext cx="8229600" cy="1261798"/>
            </a:xfrm>
            <a:prstGeom prst="upArrowCallou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allout: Up Arrow 14">
              <a:extLst>
                <a:ext uri="{FF2B5EF4-FFF2-40B4-BE49-F238E27FC236}">
                  <a16:creationId xmlns:a16="http://schemas.microsoft.com/office/drawing/2014/main" id="{E8BE8ECF-AA6E-4DD3-ADD0-612F0B1E235D}"/>
                </a:ext>
              </a:extLst>
            </p:cNvPr>
            <p:cNvSpPr txBox="1"/>
            <p:nvPr/>
          </p:nvSpPr>
          <p:spPr>
            <a:xfrm>
              <a:off x="-228888" y="1221886"/>
              <a:ext cx="8229600" cy="81987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 descr="rectangle">
            <a:extLst>
              <a:ext uri="{FF2B5EF4-FFF2-40B4-BE49-F238E27FC236}">
                <a16:creationId xmlns:a16="http://schemas.microsoft.com/office/drawing/2014/main" id="{1D227B02-3746-4E15-9429-D3DBB15D0457}"/>
              </a:ext>
            </a:extLst>
          </p:cNvPr>
          <p:cNvGrpSpPr/>
          <p:nvPr/>
        </p:nvGrpSpPr>
        <p:grpSpPr>
          <a:xfrm>
            <a:off x="557744" y="1176865"/>
            <a:ext cx="8523339" cy="1152128"/>
            <a:chOff x="-96121" y="-278268"/>
            <a:chExt cx="8325721" cy="1261798"/>
          </a:xfrm>
          <a:solidFill>
            <a:schemeClr val="accent4"/>
          </a:solidFill>
        </p:grpSpPr>
        <p:sp>
          <p:nvSpPr>
            <p:cNvPr id="18" name="Callout: Up Arrow 17">
              <a:extLst>
                <a:ext uri="{FF2B5EF4-FFF2-40B4-BE49-F238E27FC236}">
                  <a16:creationId xmlns:a16="http://schemas.microsoft.com/office/drawing/2014/main" id="{E7529413-DDD1-4DC1-B8ED-E3450F631ED9}"/>
                </a:ext>
              </a:extLst>
            </p:cNvPr>
            <p:cNvSpPr/>
            <p:nvPr/>
          </p:nvSpPr>
          <p:spPr>
            <a:xfrm rot="10800000">
              <a:off x="-96121" y="-278268"/>
              <a:ext cx="8229600" cy="1261798"/>
            </a:xfrm>
            <a:prstGeom prst="upArrowCallou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allout: Up Arrow 16">
              <a:extLst>
                <a:ext uri="{FF2B5EF4-FFF2-40B4-BE49-F238E27FC236}">
                  <a16:creationId xmlns:a16="http://schemas.microsoft.com/office/drawing/2014/main" id="{5B0AFAEF-42AD-47C8-9B67-16166ACDF8E5}"/>
                </a:ext>
              </a:extLst>
            </p:cNvPr>
            <p:cNvSpPr txBox="1"/>
            <p:nvPr/>
          </p:nvSpPr>
          <p:spPr>
            <a:xfrm>
              <a:off x="0" y="-261031"/>
              <a:ext cx="8229600" cy="81987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/>
              <a:r>
                <a:rPr lang="en-US" sz="2800" dirty="0" smtClean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GCF </a:t>
              </a:r>
              <a:r>
                <a:rPr lang="sr-Latn-CS" sz="2800" dirty="0" smtClean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Readiness and Preparatory Support</a:t>
              </a:r>
              <a:r>
                <a:rPr lang="en-US" sz="2800" dirty="0" smtClean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project </a:t>
              </a:r>
            </a:p>
          </p:txBody>
        </p: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85184"/>
            <a:ext cx="223224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33"/>
          <p:cNvSpPr/>
          <p:nvPr/>
        </p:nvSpPr>
        <p:spPr>
          <a:xfrm>
            <a:off x="1403648" y="2708920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Initiated in 2015 and Approved in </a:t>
            </a:r>
            <a:r>
              <a:rPr lang="sr-Latn-CS" sz="28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201</a:t>
            </a:r>
            <a:r>
              <a:rPr lang="en-US" sz="2800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7</a:t>
            </a:r>
            <a:endParaRPr lang="sr-Latn-CS" sz="2800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8278" y="3691765"/>
            <a:ext cx="58496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UNEP, </a:t>
            </a:r>
            <a:r>
              <a:rPr lang="sr-Latn-C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Vienna Programme </a:t>
            </a:r>
            <a:r>
              <a:rPr lang="sr-Latn-C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Office</a:t>
            </a: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Budget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sr-Latn-CS" sz="3200" dirty="0">
                <a:solidFill>
                  <a:schemeClr val="tx2">
                    <a:lumMod val="75000"/>
                  </a:schemeClr>
                </a:solidFill>
              </a:rPr>
              <a:t> 300,000 $ 	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Duration: 12 months </a:t>
            </a:r>
          </a:p>
          <a:p>
            <a:endParaRPr lang="sr-Latn-R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58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66725" y="287333"/>
            <a:ext cx="4638674" cy="67592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SUMMARY</a:t>
            </a:r>
            <a:endParaRPr lang="en-US" sz="3600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0" y="1196752"/>
            <a:ext cx="9143999" cy="128142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Contribute to strengthening the country’s technical and coordination capacities for accessing </a:t>
            </a:r>
            <a:r>
              <a:rPr lang="en-US" sz="2400" u="sng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adequate climate financing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address climate threats and implement identified priorities for action 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	</a:t>
            </a:r>
          </a:p>
          <a:p>
            <a:pPr algn="ctr">
              <a:spcBef>
                <a:spcPts val="0"/>
              </a:spcBef>
            </a:pPr>
            <a:r>
              <a:rPr lang="en-US" sz="2400" u="sng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u="sng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indent="0">
              <a:spcBef>
                <a:spcPts val="0"/>
              </a:spcBef>
              <a:buNone/>
            </a:pPr>
            <a:endParaRPr lang="en-US" sz="1600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726B5A03-7F87-4174-B569-E5E11B47BD78}"/>
              </a:ext>
            </a:extLst>
          </p:cNvPr>
          <p:cNvSpPr txBox="1">
            <a:spLocks/>
          </p:cNvSpPr>
          <p:nvPr/>
        </p:nvSpPr>
        <p:spPr>
          <a:xfrm>
            <a:off x="251519" y="2852936"/>
            <a:ext cx="8992689" cy="108012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 1: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Strengthening country capacities</a:t>
            </a:r>
            <a:r>
              <a:rPr lang="sr-Latn-R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relation </a:t>
            </a:r>
            <a:r>
              <a:rPr lang="sr-Latn-RS" dirty="0" smtClean="0">
                <a:solidFill>
                  <a:schemeClr val="tx2">
                    <a:lumMod val="75000"/>
                  </a:schemeClr>
                </a:solidFill>
              </a:rPr>
              <a:t>    				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to the GCF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4809" y="4278372"/>
            <a:ext cx="91450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 2: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Engaging stakeholders in consultative </a:t>
            </a:r>
            <a:r>
              <a:rPr lang="sr-Latn-RS" sz="2800" dirty="0" smtClean="0">
                <a:solidFill>
                  <a:schemeClr val="tx2">
                    <a:lumMod val="75000"/>
                  </a:schemeClr>
                </a:solidFill>
              </a:rPr>
              <a:t>							   p</a:t>
            </a:r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rocesses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1519" y="5577795"/>
            <a:ext cx="81369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r-Latn-CS" dirty="0" smtClean="0"/>
          </a:p>
          <a:p>
            <a:r>
              <a:rPr lang="en-US" dirty="0" smtClean="0"/>
              <a:t> </a:t>
            </a:r>
            <a:r>
              <a:rPr lang="en-US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 3</a:t>
            </a:r>
            <a:r>
              <a:rPr lang="en-US" sz="2400" b="1" dirty="0" smtClean="0">
                <a:solidFill>
                  <a:srgbClr val="00B0F0"/>
                </a:solidFill>
              </a:rPr>
              <a:t>:         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Realizing direct access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5234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12943" y="94661"/>
            <a:ext cx="6264696" cy="675926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solidFill>
                  <a:srgbClr val="00B0F0"/>
                </a:solidFill>
              </a:rPr>
              <a:t>GOALS </a:t>
            </a:r>
            <a:endParaRPr lang="en-US" sz="3600" dirty="0">
              <a:solidFill>
                <a:srgbClr val="00B0F0"/>
              </a:solidFill>
            </a:endParaRPr>
          </a:p>
        </p:txBody>
      </p:sp>
      <p:graphicFrame>
        <p:nvGraphicFramePr>
          <p:cNvPr id="8" name="Content Placeholder 3" descr="list smart graphic design">
            <a:extLst>
              <a:ext uri="{FF2B5EF4-FFF2-40B4-BE49-F238E27FC236}">
                <a16:creationId xmlns:a16="http://schemas.microsoft.com/office/drawing/2014/main" id="{598C553F-4143-4A91-9E18-950B2D9198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9211790"/>
              </p:ext>
            </p:extLst>
          </p:nvPr>
        </p:nvGraphicFramePr>
        <p:xfrm>
          <a:off x="323528" y="908720"/>
          <a:ext cx="85344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3894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88099" y="201916"/>
            <a:ext cx="5868144" cy="675926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4000" i="1" dirty="0" smtClean="0">
                <a:solidFill>
                  <a:srgbClr val="00B0F0"/>
                </a:solidFill>
              </a:rPr>
              <a:t>Outputs and activities (1)	</a:t>
            </a:r>
          </a:p>
        </p:txBody>
      </p:sp>
      <p:graphicFrame>
        <p:nvGraphicFramePr>
          <p:cNvPr id="10" name="Content Placeholder 3" descr="list smart graphic design">
            <a:extLst>
              <a:ext uri="{FF2B5EF4-FFF2-40B4-BE49-F238E27FC236}">
                <a16:creationId xmlns:a16="http://schemas.microsoft.com/office/drawing/2014/main" id="{D1AC5E11-1154-464F-B56E-523DE54E5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3338559"/>
              </p:ext>
            </p:extLst>
          </p:nvPr>
        </p:nvGraphicFramePr>
        <p:xfrm>
          <a:off x="0" y="1124744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594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50521" y="214442"/>
            <a:ext cx="5868144" cy="675926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4000" i="1" dirty="0" smtClean="0">
                <a:solidFill>
                  <a:srgbClr val="00B0F0"/>
                </a:solidFill>
              </a:rPr>
              <a:t>Outputs and activities (2) 	</a:t>
            </a:r>
          </a:p>
        </p:txBody>
      </p:sp>
      <p:graphicFrame>
        <p:nvGraphicFramePr>
          <p:cNvPr id="10" name="Content Placeholder 3" descr="list smart graphic design">
            <a:extLst>
              <a:ext uri="{FF2B5EF4-FFF2-40B4-BE49-F238E27FC236}">
                <a16:creationId xmlns:a16="http://schemas.microsoft.com/office/drawing/2014/main" id="{D1AC5E11-1154-464F-B56E-523DE54E5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975685"/>
              </p:ext>
            </p:extLst>
          </p:nvPr>
        </p:nvGraphicFramePr>
        <p:xfrm>
          <a:off x="0" y="864566"/>
          <a:ext cx="9144000" cy="6367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8188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87890" y="100208"/>
            <a:ext cx="5868144" cy="675926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4000" i="1" dirty="0" smtClean="0">
                <a:solidFill>
                  <a:srgbClr val="00B0F0"/>
                </a:solidFill>
              </a:rPr>
              <a:t>Outputs and activities (3)	</a:t>
            </a:r>
          </a:p>
        </p:txBody>
      </p:sp>
      <p:graphicFrame>
        <p:nvGraphicFramePr>
          <p:cNvPr id="10" name="Content Placeholder 3" descr="list smart graphic design">
            <a:extLst>
              <a:ext uri="{FF2B5EF4-FFF2-40B4-BE49-F238E27FC236}">
                <a16:creationId xmlns:a16="http://schemas.microsoft.com/office/drawing/2014/main" id="{D1AC5E11-1154-464F-B56E-523DE54E5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0" y="1124744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2410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212943" y="100958"/>
            <a:ext cx="5868144" cy="675926"/>
          </a:xfrm>
        </p:spPr>
        <p:txBody>
          <a:bodyPr>
            <a:normAutofit/>
          </a:bodyPr>
          <a:lstStyle/>
          <a:p>
            <a:r>
              <a:rPr lang="en-US" sz="3600" i="1" dirty="0" smtClean="0">
                <a:solidFill>
                  <a:srgbClr val="00B0F0"/>
                </a:solidFill>
              </a:rPr>
              <a:t>Outputs and activities (4)	</a:t>
            </a:r>
          </a:p>
        </p:txBody>
      </p:sp>
      <p:graphicFrame>
        <p:nvGraphicFramePr>
          <p:cNvPr id="10" name="Content Placeholder 3" descr="list smart graphic design">
            <a:extLst>
              <a:ext uri="{FF2B5EF4-FFF2-40B4-BE49-F238E27FC236}">
                <a16:creationId xmlns:a16="http://schemas.microsoft.com/office/drawing/2014/main" id="{D1AC5E11-1154-464F-B56E-523DE54E5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184609"/>
              </p:ext>
            </p:extLst>
          </p:nvPr>
        </p:nvGraphicFramePr>
        <p:xfrm>
          <a:off x="0" y="8996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8942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75781" y="0"/>
            <a:ext cx="5868144" cy="675926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4000" i="1" dirty="0" smtClean="0">
                <a:solidFill>
                  <a:srgbClr val="00B0F0"/>
                </a:solidFill>
              </a:rPr>
              <a:t>Outputs and activities (5)	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1D3F0-7AC4-4012-8A88-BD85CCD05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41080" y="188640"/>
            <a:ext cx="502920" cy="301752"/>
          </a:xfrm>
        </p:spPr>
        <p:txBody>
          <a:bodyPr/>
          <a:lstStyle/>
          <a:p>
            <a:fld id="{FEA1243F-3000-4347-94A4-FBDEAD3122CB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0" name="Content Placeholder 3" descr="list smart graphic design">
            <a:extLst>
              <a:ext uri="{FF2B5EF4-FFF2-40B4-BE49-F238E27FC236}">
                <a16:creationId xmlns:a16="http://schemas.microsoft.com/office/drawing/2014/main" id="{D1AC5E11-1154-464F-B56E-523DE54E5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815391"/>
              </p:ext>
            </p:extLst>
          </p:nvPr>
        </p:nvGraphicFramePr>
        <p:xfrm>
          <a:off x="0" y="1052736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4836184"/>
      </p:ext>
    </p:extLst>
  </p:cSld>
  <p:clrMapOvr>
    <a:masterClrMapping/>
  </p:clrMapOvr>
</p:sld>
</file>

<file path=ppt/theme/theme1.xml><?xml version="1.0" encoding="utf-8"?>
<a:theme xmlns:a="http://schemas.openxmlformats.org/drawingml/2006/main" name="UNEnvironment_PPT_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UNEnvironment_PPT_English</Template>
  <TotalTime>367</TotalTime>
  <Words>515</Words>
  <Application>Microsoft Office PowerPoint</Application>
  <PresentationFormat>On-screen Show (4:3)</PresentationFormat>
  <Paragraphs>93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 Regular</vt:lpstr>
      <vt:lpstr>Wingdings</vt:lpstr>
      <vt:lpstr>UNEnvironment_PPT_English</vt:lpstr>
      <vt:lpstr> Developing the capacities of the Republic of Serbia for an effective engagement with the GCF   </vt:lpstr>
      <vt:lpstr>PROJECT MAIN INFO</vt:lpstr>
      <vt:lpstr>SUMMARY</vt:lpstr>
      <vt:lpstr>GOALS </vt:lpstr>
      <vt:lpstr> Outputs and activities (1) </vt:lpstr>
      <vt:lpstr> Outputs and activities (2)  </vt:lpstr>
      <vt:lpstr> Outputs and activities (3) </vt:lpstr>
      <vt:lpstr>Outputs and activities (4) </vt:lpstr>
      <vt:lpstr> Outputs and activities (5) </vt:lpstr>
      <vt:lpstr>TO ACHIEVE </vt:lpstr>
      <vt:lpstr>Thank you</vt:lpstr>
    </vt:vector>
  </TitlesOfParts>
  <Company>UNOV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in  maximum 3 lines of text, Roboto Regular, 40pt</dc:title>
  <dc:creator>Inti Caroline BlasBerg</dc:creator>
  <cp:lastModifiedBy>Acer E15</cp:lastModifiedBy>
  <cp:revision>47</cp:revision>
  <dcterms:created xsi:type="dcterms:W3CDTF">2017-01-31T13:17:54Z</dcterms:created>
  <dcterms:modified xsi:type="dcterms:W3CDTF">2018-09-04T23:42:52Z</dcterms:modified>
</cp:coreProperties>
</file>