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Default Extension="vml" ContentType="application/vnd.openxmlformats-officedocument.vmlDrawin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5"/>
  </p:sldMasterIdLst>
  <p:notesMasterIdLst>
    <p:notesMasterId r:id="rId17"/>
  </p:notesMasterIdLst>
  <p:handoutMasterIdLst>
    <p:handoutMasterId r:id="rId18"/>
  </p:handoutMasterIdLst>
  <p:sldIdLst>
    <p:sldId id="256" r:id="rId6"/>
    <p:sldId id="258" r:id="rId7"/>
    <p:sldId id="260" r:id="rId8"/>
    <p:sldId id="306" r:id="rId9"/>
    <p:sldId id="308" r:id="rId10"/>
    <p:sldId id="297" r:id="rId11"/>
    <p:sldId id="304" r:id="rId12"/>
    <p:sldId id="295" r:id="rId13"/>
    <p:sldId id="294" r:id="rId14"/>
    <p:sldId id="259" r:id="rId15"/>
    <p:sldId id="307" r:id="rId1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4319">
          <p15:clr>
            <a:srgbClr val="A4A3A4"/>
          </p15:clr>
        </p15:guide>
        <p15:guide id="2" pos="575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ECFF"/>
    <a:srgbClr val="00359E"/>
    <a:srgbClr val="CCCC66"/>
    <a:srgbClr val="003399"/>
    <a:srgbClr val="FAE65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12C8C85-51F0-491E-9774-3900AFEF0FD7}" styleName="Light Style 2 - Accent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68D230F3-CF80-4859-8CE7-A43EE81993B5}" styleName="Light Style 1 - Acc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E8B1032C-EA38-4F05-BA0D-38AFFFC7BED3}" styleName="Light Style 3 - Accent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DF18680-E054-41AD-8BC1-D1AEF772440D}" styleName="Umereni stil 2 – Naglašavanje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316" autoAdjust="0"/>
    <p:restoredTop sz="75259" autoAdjust="0"/>
  </p:normalViewPr>
  <p:slideViewPr>
    <p:cSldViewPr>
      <p:cViewPr varScale="1">
        <p:scale>
          <a:sx n="72" d="100"/>
          <a:sy n="72" d="100"/>
        </p:scale>
        <p:origin x="1374" y="72"/>
      </p:cViewPr>
      <p:guideLst>
        <p:guide orient="horz" pos="4319"/>
        <p:guide pos="575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10.xml"/><Relationship Id="rId10" Type="http://schemas.openxmlformats.org/officeDocument/2006/relationships/slide" Target="slides/slide5.xml"/><Relationship Id="rId19" Type="http://schemas.openxmlformats.org/officeDocument/2006/relationships/presProps" Target="presProps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image" Target="../media/image8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4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4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020607A1-0186-494C-A3A9-07772C489FE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0234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Times New Roman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0EBACCAB-D60E-5D4C-9575-030BC7C72B1D}" type="datetimeFigureOut">
              <a:rPr lang="en-US"/>
              <a:pPr/>
              <a:t>10/2/2017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Times New Roman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AA3C551B-FB78-B248-85BC-CAC8E1FB7F0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155773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ＭＳ Ｐゴシック" charset="0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1945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Calibri" charset="0"/>
            </a:endParaRPr>
          </a:p>
        </p:txBody>
      </p:sp>
      <p:sp>
        <p:nvSpPr>
          <p:cNvPr id="1946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A79CBC81-57BD-9048-9403-292B879F41C6}" type="slidenum">
              <a:rPr lang="en-US" sz="1200"/>
              <a:pPr eaLnBrk="1" hangingPunct="1"/>
              <a:t>1</a:t>
            </a:fld>
            <a:endParaRPr lang="en-US" sz="1200"/>
          </a:p>
        </p:txBody>
      </p:sp>
    </p:spTree>
    <p:extLst>
      <p:ext uri="{BB962C8B-B14F-4D97-AF65-F5344CB8AC3E}">
        <p14:creationId xmlns:p14="http://schemas.microsoft.com/office/powerpoint/2010/main" val="6279333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15"/>
          <p:cNvSpPr>
            <a:spLocks noChangeArrowheads="1"/>
          </p:cNvSpPr>
          <p:nvPr userDrawn="1"/>
        </p:nvSpPr>
        <p:spPr bwMode="auto">
          <a:xfrm>
            <a:off x="8626475" y="517525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endParaRPr lang="en-US">
              <a:latin typeface="Times New Roman" pitchFamily="18" charset="0"/>
              <a:ea typeface="ＭＳ Ｐゴシック" charset="-128"/>
              <a:cs typeface="+mn-cs"/>
            </a:endParaRPr>
          </a:p>
        </p:txBody>
      </p:sp>
      <p:sp>
        <p:nvSpPr>
          <p:cNvPr id="18" name="Picture Placeholder 9"/>
          <p:cNvSpPr>
            <a:spLocks noGrp="1"/>
          </p:cNvSpPr>
          <p:nvPr>
            <p:ph type="pic" sz="quarter" idx="13"/>
          </p:nvPr>
        </p:nvSpPr>
        <p:spPr>
          <a:xfrm>
            <a:off x="0" y="4495800"/>
            <a:ext cx="3017520" cy="237744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none"/>
        </p:style>
        <p:txBody>
          <a:bodyPr vert="horz"/>
          <a:lstStyle>
            <a:lvl1pPr marL="0" indent="0">
              <a:buNone/>
              <a:defRPr sz="1200">
                <a:ln>
                  <a:noFill/>
                </a:ln>
                <a:noFill/>
                <a:effectLst/>
                <a:latin typeface="Myriad Pro"/>
              </a:defRPr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24" name="Picture Placeholder 9"/>
          <p:cNvSpPr>
            <a:spLocks noGrp="1"/>
          </p:cNvSpPr>
          <p:nvPr>
            <p:ph type="pic" sz="quarter" idx="14"/>
          </p:nvPr>
        </p:nvSpPr>
        <p:spPr>
          <a:xfrm>
            <a:off x="3063240" y="4495800"/>
            <a:ext cx="3017520" cy="237744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none"/>
        </p:style>
        <p:txBody>
          <a:bodyPr vert="horz"/>
          <a:lstStyle>
            <a:lvl1pPr marL="0" indent="0">
              <a:buNone/>
              <a:defRPr sz="1200">
                <a:ln>
                  <a:noFill/>
                </a:ln>
                <a:noFill/>
                <a:effectLst/>
                <a:latin typeface="Myriad Pro"/>
              </a:defRPr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25" name="Picture Placeholder 9"/>
          <p:cNvSpPr>
            <a:spLocks noGrp="1"/>
          </p:cNvSpPr>
          <p:nvPr>
            <p:ph type="pic" sz="quarter" idx="15"/>
          </p:nvPr>
        </p:nvSpPr>
        <p:spPr>
          <a:xfrm>
            <a:off x="6126480" y="4495800"/>
            <a:ext cx="3017520" cy="237744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none"/>
        </p:style>
        <p:txBody>
          <a:bodyPr vert="horz"/>
          <a:lstStyle>
            <a:lvl1pPr marL="0" indent="0">
              <a:buNone/>
              <a:defRPr sz="1200">
                <a:ln>
                  <a:noFill/>
                </a:ln>
                <a:noFill/>
                <a:effectLst/>
                <a:latin typeface="Myriad Pro"/>
              </a:defRPr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35" name="Text Placeholder 33"/>
          <p:cNvSpPr>
            <a:spLocks noGrp="1"/>
          </p:cNvSpPr>
          <p:nvPr>
            <p:ph type="body" sz="quarter" idx="17"/>
          </p:nvPr>
        </p:nvSpPr>
        <p:spPr>
          <a:xfrm>
            <a:off x="533400" y="2209800"/>
            <a:ext cx="6553200" cy="76200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4000" b="1" i="0">
                <a:solidFill>
                  <a:srgbClr val="003399"/>
                </a:solidFill>
                <a:latin typeface="Myriad Pro"/>
              </a:defRPr>
            </a:lvl1pPr>
            <a:lvl2pPr>
              <a:defRPr sz="4000">
                <a:latin typeface="Myriad Pro"/>
              </a:defRPr>
            </a:lvl2pPr>
            <a:lvl3pPr>
              <a:defRPr sz="4000">
                <a:latin typeface="Myriad Pro"/>
              </a:defRPr>
            </a:lvl3pPr>
            <a:lvl4pPr>
              <a:defRPr sz="4000">
                <a:latin typeface="Myriad Pro"/>
              </a:defRPr>
            </a:lvl4pPr>
            <a:lvl5pPr>
              <a:defRPr sz="4000">
                <a:latin typeface="Myriad Pro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42" name="Text Placeholder 33"/>
          <p:cNvSpPr>
            <a:spLocks noGrp="1"/>
          </p:cNvSpPr>
          <p:nvPr>
            <p:ph type="body" sz="quarter" idx="19"/>
          </p:nvPr>
        </p:nvSpPr>
        <p:spPr>
          <a:xfrm>
            <a:off x="533400" y="2743200"/>
            <a:ext cx="6553200" cy="53340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400" b="0" i="0" baseline="0">
                <a:solidFill>
                  <a:srgbClr val="003399"/>
                </a:solidFill>
                <a:latin typeface="Myriad Pro"/>
              </a:defRPr>
            </a:lvl1pPr>
            <a:lvl2pPr>
              <a:defRPr sz="4000">
                <a:latin typeface="Myriad Pro"/>
              </a:defRPr>
            </a:lvl2pPr>
            <a:lvl3pPr>
              <a:defRPr sz="4000">
                <a:latin typeface="Myriad Pro"/>
              </a:defRPr>
            </a:lvl3pPr>
            <a:lvl4pPr>
              <a:defRPr sz="4000">
                <a:latin typeface="Myriad Pro"/>
              </a:defRPr>
            </a:lvl4pPr>
            <a:lvl5pPr>
              <a:defRPr sz="4000">
                <a:latin typeface="Myriad Pro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49" name="Text Placeholder 33"/>
          <p:cNvSpPr>
            <a:spLocks noGrp="1"/>
          </p:cNvSpPr>
          <p:nvPr>
            <p:ph type="body" sz="quarter" idx="20"/>
          </p:nvPr>
        </p:nvSpPr>
        <p:spPr>
          <a:xfrm>
            <a:off x="533400" y="381000"/>
            <a:ext cx="990600" cy="457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200" b="0" i="0">
                <a:solidFill>
                  <a:schemeClr val="bg1">
                    <a:lumMod val="75000"/>
                  </a:schemeClr>
                </a:solidFill>
                <a:latin typeface="Myriad Pro"/>
              </a:defRPr>
            </a:lvl1pPr>
            <a:lvl2pPr>
              <a:defRPr sz="4000">
                <a:latin typeface="Myriad Pro"/>
              </a:defRPr>
            </a:lvl2pPr>
            <a:lvl3pPr>
              <a:defRPr sz="4000">
                <a:latin typeface="Myriad Pro"/>
              </a:defRPr>
            </a:lvl3pPr>
            <a:lvl4pPr>
              <a:defRPr sz="4000">
                <a:latin typeface="Myriad Pro"/>
              </a:defRPr>
            </a:lvl4pPr>
            <a:lvl5pPr>
              <a:defRPr sz="4000">
                <a:latin typeface="Myriad Pro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314336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pictures 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9"/>
          <p:cNvSpPr>
            <a:spLocks noGrp="1"/>
          </p:cNvSpPr>
          <p:nvPr>
            <p:ph type="pic" sz="quarter" idx="13"/>
          </p:nvPr>
        </p:nvSpPr>
        <p:spPr>
          <a:xfrm>
            <a:off x="4632610" y="0"/>
            <a:ext cx="4526280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none"/>
        </p:style>
        <p:txBody>
          <a:bodyPr vert="horz"/>
          <a:lstStyle>
            <a:lvl1pPr marL="0" indent="0">
              <a:buNone/>
              <a:defRPr sz="1200">
                <a:ln>
                  <a:noFill/>
                </a:ln>
                <a:noFill/>
                <a:effectLst/>
                <a:latin typeface="Myriad Pro"/>
              </a:defRPr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4" name="Picture Placeholder 9"/>
          <p:cNvSpPr>
            <a:spLocks noGrp="1"/>
          </p:cNvSpPr>
          <p:nvPr>
            <p:ph type="pic" sz="quarter" idx="14"/>
          </p:nvPr>
        </p:nvSpPr>
        <p:spPr>
          <a:xfrm>
            <a:off x="0" y="0"/>
            <a:ext cx="4572000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none"/>
        </p:style>
        <p:txBody>
          <a:bodyPr vert="horz"/>
          <a:lstStyle>
            <a:lvl1pPr marL="0" indent="0">
              <a:buNone/>
              <a:defRPr sz="1200">
                <a:ln>
                  <a:noFill/>
                </a:ln>
                <a:noFill/>
                <a:effectLst/>
                <a:latin typeface="Myriad Pro"/>
              </a:defRPr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6532283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 Placeholder 14"/>
          <p:cNvSpPr>
            <a:spLocks noGrp="1"/>
          </p:cNvSpPr>
          <p:nvPr>
            <p:ph type="body" sz="quarter" idx="16"/>
          </p:nvPr>
        </p:nvSpPr>
        <p:spPr>
          <a:xfrm>
            <a:off x="533400" y="685800"/>
            <a:ext cx="4724400" cy="38100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800" b="1" i="0">
                <a:solidFill>
                  <a:srgbClr val="003399"/>
                </a:solidFill>
                <a:latin typeface="Myriad Pro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Text Placeholder 33"/>
          <p:cNvSpPr>
            <a:spLocks noGrp="1"/>
          </p:cNvSpPr>
          <p:nvPr>
            <p:ph type="body" sz="quarter" idx="18"/>
          </p:nvPr>
        </p:nvSpPr>
        <p:spPr>
          <a:xfrm>
            <a:off x="533400" y="1381869"/>
            <a:ext cx="6553200" cy="1742331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800" b="0" i="0" baseline="0">
                <a:solidFill>
                  <a:srgbClr val="003399"/>
                </a:solidFill>
                <a:latin typeface="Myriad Pro"/>
              </a:defRPr>
            </a:lvl1pPr>
            <a:lvl2pPr>
              <a:defRPr sz="4000">
                <a:latin typeface="Myriad Pro"/>
              </a:defRPr>
            </a:lvl2pPr>
            <a:lvl3pPr>
              <a:defRPr sz="4000">
                <a:latin typeface="Myriad Pro"/>
              </a:defRPr>
            </a:lvl3pPr>
            <a:lvl4pPr>
              <a:defRPr sz="4000">
                <a:latin typeface="Myriad Pro"/>
              </a:defRPr>
            </a:lvl4pPr>
            <a:lvl5pPr>
              <a:defRPr sz="4000">
                <a:latin typeface="Myriad Pro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26844026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point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2"/>
          <p:cNvSpPr>
            <a:spLocks noChangeShapeType="1"/>
          </p:cNvSpPr>
          <p:nvPr userDrawn="1"/>
        </p:nvSpPr>
        <p:spPr bwMode="auto">
          <a:xfrm>
            <a:off x="228600" y="1524000"/>
            <a:ext cx="7239000" cy="0"/>
          </a:xfrm>
          <a:prstGeom prst="line">
            <a:avLst/>
          </a:prstGeom>
          <a:noFill/>
          <a:ln w="12700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>
              <a:latin typeface="Times New Roman" pitchFamily="18" charset="0"/>
              <a:ea typeface="ＭＳ Ｐゴシック" charset="-128"/>
              <a:cs typeface="+mn-cs"/>
            </a:endParaRPr>
          </a:p>
        </p:txBody>
      </p:sp>
      <p:sp>
        <p:nvSpPr>
          <p:cNvPr id="5" name="Line 9"/>
          <p:cNvSpPr>
            <a:spLocks noChangeShapeType="1"/>
          </p:cNvSpPr>
          <p:nvPr userDrawn="1"/>
        </p:nvSpPr>
        <p:spPr bwMode="auto">
          <a:xfrm flipH="1">
            <a:off x="609600" y="1447800"/>
            <a:ext cx="6249988" cy="0"/>
          </a:xfrm>
          <a:prstGeom prst="line">
            <a:avLst/>
          </a:prstGeom>
          <a:noFill/>
          <a:ln w="25400">
            <a:solidFill>
              <a:srgbClr val="003399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>
              <a:latin typeface="Times New Roman" pitchFamily="18" charset="0"/>
              <a:ea typeface="ＭＳ Ｐゴシック" charset="-128"/>
              <a:cs typeface="+mn-cs"/>
            </a:endParaRPr>
          </a:p>
        </p:txBody>
      </p:sp>
      <p:sp>
        <p:nvSpPr>
          <p:cNvPr id="7" name="Text Placeholder 33"/>
          <p:cNvSpPr>
            <a:spLocks noGrp="1"/>
          </p:cNvSpPr>
          <p:nvPr>
            <p:ph type="body" sz="quarter" idx="17"/>
          </p:nvPr>
        </p:nvSpPr>
        <p:spPr>
          <a:xfrm>
            <a:off x="533400" y="914400"/>
            <a:ext cx="6553200" cy="520456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800" b="1" i="0">
                <a:solidFill>
                  <a:srgbClr val="003399"/>
                </a:solidFill>
                <a:latin typeface="Myriad Pro"/>
              </a:defRPr>
            </a:lvl1pPr>
            <a:lvl2pPr>
              <a:defRPr sz="4000">
                <a:latin typeface="Myriad Pro"/>
              </a:defRPr>
            </a:lvl2pPr>
            <a:lvl3pPr>
              <a:defRPr sz="4000">
                <a:latin typeface="Myriad Pro"/>
              </a:defRPr>
            </a:lvl3pPr>
            <a:lvl4pPr>
              <a:defRPr sz="4000">
                <a:latin typeface="Myriad Pro"/>
              </a:defRPr>
            </a:lvl4pPr>
            <a:lvl5pPr>
              <a:defRPr sz="4000">
                <a:latin typeface="Myriad Pro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9" name="Text Placeholder 33"/>
          <p:cNvSpPr>
            <a:spLocks noGrp="1"/>
          </p:cNvSpPr>
          <p:nvPr>
            <p:ph type="body" sz="quarter" idx="18"/>
          </p:nvPr>
        </p:nvSpPr>
        <p:spPr>
          <a:xfrm>
            <a:off x="533400" y="2133600"/>
            <a:ext cx="6553200" cy="4191000"/>
          </a:xfrm>
          <a:prstGeom prst="rect">
            <a:avLst/>
          </a:prstGeom>
        </p:spPr>
        <p:txBody>
          <a:bodyPr vert="horz"/>
          <a:lstStyle>
            <a:lvl1pPr marL="342900" indent="-342900">
              <a:buFont typeface="Arial"/>
              <a:buChar char="•"/>
              <a:defRPr sz="2200" b="0" i="0">
                <a:solidFill>
                  <a:srgbClr val="003399"/>
                </a:solidFill>
                <a:latin typeface="Myriad Pro"/>
              </a:defRPr>
            </a:lvl1pPr>
            <a:lvl2pPr>
              <a:defRPr sz="4000">
                <a:latin typeface="Myriad Pro"/>
              </a:defRPr>
            </a:lvl2pPr>
            <a:lvl3pPr>
              <a:defRPr sz="4000">
                <a:latin typeface="Myriad Pro"/>
              </a:defRPr>
            </a:lvl3pPr>
            <a:lvl4pPr>
              <a:defRPr sz="4000">
                <a:latin typeface="Myriad Pro"/>
              </a:defRPr>
            </a:lvl4pPr>
            <a:lvl5pPr>
              <a:defRPr sz="4000">
                <a:latin typeface="Myriad Pro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9593008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Line 2"/>
          <p:cNvSpPr>
            <a:spLocks noChangeShapeType="1"/>
          </p:cNvSpPr>
          <p:nvPr userDrawn="1"/>
        </p:nvSpPr>
        <p:spPr bwMode="auto">
          <a:xfrm>
            <a:off x="304800" y="1524000"/>
            <a:ext cx="7162800" cy="0"/>
          </a:xfrm>
          <a:prstGeom prst="line">
            <a:avLst/>
          </a:prstGeom>
          <a:noFill/>
          <a:ln w="12700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>
              <a:latin typeface="Times New Roman" pitchFamily="18" charset="0"/>
              <a:ea typeface="ＭＳ Ｐゴシック" charset="-128"/>
              <a:cs typeface="+mn-cs"/>
            </a:endParaRPr>
          </a:p>
        </p:txBody>
      </p:sp>
      <p:sp>
        <p:nvSpPr>
          <p:cNvPr id="6" name="Text Placeholder 33"/>
          <p:cNvSpPr>
            <a:spLocks noGrp="1"/>
          </p:cNvSpPr>
          <p:nvPr>
            <p:ph type="body" sz="quarter" idx="17"/>
          </p:nvPr>
        </p:nvSpPr>
        <p:spPr>
          <a:xfrm>
            <a:off x="1295400" y="3048000"/>
            <a:ext cx="6553200" cy="520456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 sz="2800" b="1" i="0">
                <a:solidFill>
                  <a:srgbClr val="003399"/>
                </a:solidFill>
                <a:latin typeface="Myriad Pro"/>
              </a:defRPr>
            </a:lvl1pPr>
            <a:lvl2pPr>
              <a:defRPr sz="4000">
                <a:latin typeface="Myriad Pro"/>
              </a:defRPr>
            </a:lvl2pPr>
            <a:lvl3pPr>
              <a:defRPr sz="4000">
                <a:latin typeface="Myriad Pro"/>
              </a:defRPr>
            </a:lvl3pPr>
            <a:lvl4pPr>
              <a:defRPr sz="4000">
                <a:latin typeface="Myriad Pro"/>
              </a:defRPr>
            </a:lvl4pPr>
            <a:lvl5pPr>
              <a:defRPr sz="4000">
                <a:latin typeface="Myriad Pro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39940851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picture 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9"/>
          <p:cNvSpPr>
            <a:spLocks noGrp="1"/>
          </p:cNvSpPr>
          <p:nvPr>
            <p:ph type="pic" sz="quarter" idx="13"/>
          </p:nvPr>
        </p:nvSpPr>
        <p:spPr>
          <a:xfrm>
            <a:off x="0" y="3566160"/>
            <a:ext cx="5303520" cy="329184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none"/>
        </p:style>
        <p:txBody>
          <a:bodyPr vert="horz"/>
          <a:lstStyle>
            <a:lvl1pPr marL="0" indent="0">
              <a:buNone/>
              <a:defRPr sz="1200">
                <a:ln>
                  <a:noFill/>
                </a:ln>
                <a:noFill/>
                <a:effectLst/>
                <a:latin typeface="Myriad Pro"/>
              </a:defRPr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7" name="Picture Placeholder 9"/>
          <p:cNvSpPr>
            <a:spLocks noGrp="1"/>
          </p:cNvSpPr>
          <p:nvPr>
            <p:ph type="pic" sz="quarter" idx="14"/>
          </p:nvPr>
        </p:nvSpPr>
        <p:spPr>
          <a:xfrm>
            <a:off x="5394960" y="3566160"/>
            <a:ext cx="3749040" cy="329184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none"/>
        </p:style>
        <p:txBody>
          <a:bodyPr vert="horz"/>
          <a:lstStyle>
            <a:lvl1pPr marL="0" indent="0">
              <a:buNone/>
              <a:defRPr sz="1200">
                <a:ln>
                  <a:noFill/>
                </a:ln>
                <a:noFill/>
                <a:effectLst/>
                <a:latin typeface="Myriad Pro"/>
              </a:defRPr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8" name="Text Placeholder 14"/>
          <p:cNvSpPr>
            <a:spLocks noGrp="1"/>
          </p:cNvSpPr>
          <p:nvPr>
            <p:ph type="body" sz="quarter" idx="16"/>
          </p:nvPr>
        </p:nvSpPr>
        <p:spPr>
          <a:xfrm>
            <a:off x="533400" y="685800"/>
            <a:ext cx="4724400" cy="38100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800">
                <a:solidFill>
                  <a:srgbClr val="003399"/>
                </a:solidFill>
                <a:latin typeface="Myriad Pro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33"/>
          <p:cNvSpPr>
            <a:spLocks noGrp="1"/>
          </p:cNvSpPr>
          <p:nvPr>
            <p:ph type="body" sz="quarter" idx="18"/>
          </p:nvPr>
        </p:nvSpPr>
        <p:spPr>
          <a:xfrm>
            <a:off x="533400" y="1381869"/>
            <a:ext cx="6553200" cy="2123332"/>
          </a:xfrm>
          <a:prstGeom prst="rect">
            <a:avLst/>
          </a:prstGeom>
        </p:spPr>
        <p:txBody>
          <a:bodyPr vert="horz"/>
          <a:lstStyle>
            <a:lvl1pPr marL="342900" indent="-342900">
              <a:buFont typeface="Arial"/>
              <a:buChar char="•"/>
              <a:defRPr sz="1800" b="0" i="0">
                <a:solidFill>
                  <a:srgbClr val="003399"/>
                </a:solidFill>
                <a:latin typeface="Myriad Pro"/>
              </a:defRPr>
            </a:lvl1pPr>
            <a:lvl2pPr>
              <a:defRPr sz="4000">
                <a:latin typeface="Myriad Pro"/>
              </a:defRPr>
            </a:lvl2pPr>
            <a:lvl3pPr>
              <a:defRPr sz="4000">
                <a:latin typeface="Myriad Pro"/>
              </a:defRPr>
            </a:lvl3pPr>
            <a:lvl4pPr>
              <a:defRPr sz="4000">
                <a:latin typeface="Myriad Pro"/>
              </a:defRPr>
            </a:lvl4pPr>
            <a:lvl5pPr>
              <a:defRPr sz="4000">
                <a:latin typeface="Myriad Pro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26875273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picture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9"/>
          <p:cNvSpPr>
            <a:spLocks noGrp="1"/>
          </p:cNvSpPr>
          <p:nvPr>
            <p:ph type="pic" sz="quarter" idx="13"/>
          </p:nvPr>
        </p:nvSpPr>
        <p:spPr>
          <a:xfrm>
            <a:off x="0" y="4389120"/>
            <a:ext cx="4572000" cy="246888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none"/>
        </p:style>
        <p:txBody>
          <a:bodyPr vert="horz"/>
          <a:lstStyle>
            <a:lvl1pPr marL="0" indent="0">
              <a:buNone/>
              <a:defRPr sz="1200">
                <a:ln>
                  <a:noFill/>
                </a:ln>
                <a:noFill/>
                <a:effectLst/>
                <a:latin typeface="Myriad Pro"/>
              </a:defRPr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5" name="Picture Placeholder 9"/>
          <p:cNvSpPr>
            <a:spLocks noGrp="1"/>
          </p:cNvSpPr>
          <p:nvPr>
            <p:ph type="pic" sz="quarter" idx="14"/>
          </p:nvPr>
        </p:nvSpPr>
        <p:spPr>
          <a:xfrm>
            <a:off x="4663440" y="4389120"/>
            <a:ext cx="4480560" cy="246888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none"/>
        </p:style>
        <p:txBody>
          <a:bodyPr vert="horz"/>
          <a:lstStyle>
            <a:lvl1pPr marL="0" indent="0">
              <a:buNone/>
              <a:defRPr sz="1200">
                <a:ln>
                  <a:noFill/>
                </a:ln>
                <a:noFill/>
                <a:effectLst/>
                <a:latin typeface="Myriad Pro"/>
              </a:defRPr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13" name="Text Placeholder 14"/>
          <p:cNvSpPr>
            <a:spLocks noGrp="1"/>
          </p:cNvSpPr>
          <p:nvPr>
            <p:ph type="body" sz="quarter" idx="16"/>
          </p:nvPr>
        </p:nvSpPr>
        <p:spPr>
          <a:xfrm>
            <a:off x="533400" y="685800"/>
            <a:ext cx="4724400" cy="38100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800">
                <a:solidFill>
                  <a:srgbClr val="003399"/>
                </a:solidFill>
                <a:latin typeface="Myriad Pro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33"/>
          <p:cNvSpPr>
            <a:spLocks noGrp="1"/>
          </p:cNvSpPr>
          <p:nvPr>
            <p:ph type="body" sz="quarter" idx="18"/>
          </p:nvPr>
        </p:nvSpPr>
        <p:spPr>
          <a:xfrm>
            <a:off x="533400" y="1381869"/>
            <a:ext cx="6553200" cy="2123332"/>
          </a:xfrm>
          <a:prstGeom prst="rect">
            <a:avLst/>
          </a:prstGeom>
        </p:spPr>
        <p:txBody>
          <a:bodyPr vert="horz"/>
          <a:lstStyle>
            <a:lvl1pPr marL="342900" indent="-342900">
              <a:buFont typeface="Arial"/>
              <a:buChar char="•"/>
              <a:defRPr sz="1800" b="0" i="0">
                <a:solidFill>
                  <a:srgbClr val="003399"/>
                </a:solidFill>
                <a:latin typeface="Myriad Pro"/>
              </a:defRPr>
            </a:lvl1pPr>
            <a:lvl2pPr>
              <a:defRPr sz="4000">
                <a:latin typeface="Myriad Pro"/>
              </a:defRPr>
            </a:lvl2pPr>
            <a:lvl3pPr>
              <a:defRPr sz="4000">
                <a:latin typeface="Myriad Pro"/>
              </a:defRPr>
            </a:lvl3pPr>
            <a:lvl4pPr>
              <a:defRPr sz="4000">
                <a:latin typeface="Myriad Pro"/>
              </a:defRPr>
            </a:lvl4pPr>
            <a:lvl5pPr>
              <a:defRPr sz="4000">
                <a:latin typeface="Myriad Pro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38779263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9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none"/>
        </p:style>
        <p:txBody>
          <a:bodyPr vert="horz"/>
          <a:lstStyle>
            <a:lvl1pPr marL="0" indent="0">
              <a:buNone/>
              <a:defRPr sz="1200">
                <a:ln>
                  <a:noFill/>
                </a:ln>
                <a:noFill/>
                <a:effectLst/>
                <a:latin typeface="Myriad Pro"/>
              </a:defRPr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1737406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picture 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9"/>
          <p:cNvSpPr>
            <a:spLocks noGrp="1"/>
          </p:cNvSpPr>
          <p:nvPr>
            <p:ph type="pic" sz="quarter" idx="13"/>
          </p:nvPr>
        </p:nvSpPr>
        <p:spPr>
          <a:xfrm>
            <a:off x="990600" y="533400"/>
            <a:ext cx="7013448" cy="577900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none"/>
        </p:style>
        <p:txBody>
          <a:bodyPr vert="horz"/>
          <a:lstStyle>
            <a:lvl1pPr marL="0" indent="0">
              <a:buNone/>
              <a:defRPr sz="1200">
                <a:ln>
                  <a:noFill/>
                </a:ln>
                <a:noFill/>
                <a:effectLst/>
                <a:latin typeface="Myriad Pro"/>
              </a:defRPr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24844316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picture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Line 2"/>
          <p:cNvSpPr>
            <a:spLocks noChangeShapeType="1"/>
          </p:cNvSpPr>
          <p:nvPr userDrawn="1"/>
        </p:nvSpPr>
        <p:spPr bwMode="auto">
          <a:xfrm>
            <a:off x="304800" y="1524000"/>
            <a:ext cx="7162800" cy="0"/>
          </a:xfrm>
          <a:prstGeom prst="line">
            <a:avLst/>
          </a:prstGeom>
          <a:noFill/>
          <a:ln w="12700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>
              <a:latin typeface="Times New Roman" pitchFamily="18" charset="0"/>
              <a:ea typeface="ＭＳ Ｐゴシック" charset="-128"/>
              <a:cs typeface="+mn-cs"/>
            </a:endParaRPr>
          </a:p>
        </p:txBody>
      </p:sp>
      <p:sp>
        <p:nvSpPr>
          <p:cNvPr id="6" name="Picture Placeholder 9"/>
          <p:cNvSpPr>
            <a:spLocks noGrp="1"/>
          </p:cNvSpPr>
          <p:nvPr>
            <p:ph type="pic" sz="quarter" idx="13"/>
          </p:nvPr>
        </p:nvSpPr>
        <p:spPr>
          <a:xfrm>
            <a:off x="0" y="2971800"/>
            <a:ext cx="9144000" cy="38862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none"/>
        </p:style>
        <p:txBody>
          <a:bodyPr vert="horz"/>
          <a:lstStyle>
            <a:lvl1pPr marL="0" indent="0">
              <a:buNone/>
              <a:defRPr sz="1200">
                <a:ln>
                  <a:noFill/>
                </a:ln>
                <a:noFill/>
                <a:effectLst/>
                <a:latin typeface="Myriad Pro"/>
              </a:defRPr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11" name="Text Placeholder 14"/>
          <p:cNvSpPr>
            <a:spLocks noGrp="1"/>
          </p:cNvSpPr>
          <p:nvPr>
            <p:ph type="body" sz="quarter" idx="16"/>
          </p:nvPr>
        </p:nvSpPr>
        <p:spPr>
          <a:xfrm>
            <a:off x="533400" y="685800"/>
            <a:ext cx="4724400" cy="38100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800" b="1" i="0">
                <a:solidFill>
                  <a:srgbClr val="003399"/>
                </a:solidFill>
                <a:latin typeface="Myriad Pro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Text Placeholder 33"/>
          <p:cNvSpPr>
            <a:spLocks noGrp="1"/>
          </p:cNvSpPr>
          <p:nvPr>
            <p:ph type="body" sz="quarter" idx="18"/>
          </p:nvPr>
        </p:nvSpPr>
        <p:spPr>
          <a:xfrm>
            <a:off x="533400" y="1381869"/>
            <a:ext cx="6553200" cy="2123332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800" b="0" i="0" baseline="0">
                <a:solidFill>
                  <a:srgbClr val="003399"/>
                </a:solidFill>
                <a:latin typeface="Myriad Pro"/>
              </a:defRPr>
            </a:lvl1pPr>
            <a:lvl2pPr>
              <a:defRPr sz="4000">
                <a:latin typeface="Myriad Pro"/>
              </a:defRPr>
            </a:lvl2pPr>
            <a:lvl3pPr>
              <a:defRPr sz="4000">
                <a:latin typeface="Myriad Pro"/>
              </a:defRPr>
            </a:lvl3pPr>
            <a:lvl4pPr>
              <a:defRPr sz="4000">
                <a:latin typeface="Myriad Pro"/>
              </a:defRPr>
            </a:lvl4pPr>
            <a:lvl5pPr>
              <a:defRPr sz="4000">
                <a:latin typeface="Myriad Pro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11926106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pictures 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Line 2"/>
          <p:cNvSpPr>
            <a:spLocks noChangeShapeType="1"/>
          </p:cNvSpPr>
          <p:nvPr userDrawn="1"/>
        </p:nvSpPr>
        <p:spPr bwMode="auto">
          <a:xfrm>
            <a:off x="304800" y="1524000"/>
            <a:ext cx="7162800" cy="0"/>
          </a:xfrm>
          <a:prstGeom prst="line">
            <a:avLst/>
          </a:prstGeom>
          <a:noFill/>
          <a:ln w="12700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>
              <a:latin typeface="Times New Roman" pitchFamily="18" charset="0"/>
              <a:ea typeface="ＭＳ Ｐゴシック" charset="-128"/>
              <a:cs typeface="+mn-cs"/>
            </a:endParaRPr>
          </a:p>
        </p:txBody>
      </p:sp>
      <p:sp>
        <p:nvSpPr>
          <p:cNvPr id="13" name="Picture Placeholder 9"/>
          <p:cNvSpPr>
            <a:spLocks noGrp="1"/>
          </p:cNvSpPr>
          <p:nvPr>
            <p:ph type="pic" sz="quarter" idx="13"/>
          </p:nvPr>
        </p:nvSpPr>
        <p:spPr>
          <a:xfrm>
            <a:off x="0" y="3200400"/>
            <a:ext cx="4709160" cy="36576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none"/>
        </p:style>
        <p:txBody>
          <a:bodyPr vert="horz"/>
          <a:lstStyle>
            <a:lvl1pPr marL="0" indent="0">
              <a:buNone/>
              <a:defRPr sz="1200">
                <a:ln>
                  <a:noFill/>
                </a:ln>
                <a:noFill/>
                <a:effectLst/>
                <a:latin typeface="Myriad Pro"/>
              </a:defRPr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14" name="Picture Placeholder 9"/>
          <p:cNvSpPr>
            <a:spLocks noGrp="1"/>
          </p:cNvSpPr>
          <p:nvPr>
            <p:ph type="pic" sz="quarter" idx="14"/>
          </p:nvPr>
        </p:nvSpPr>
        <p:spPr>
          <a:xfrm>
            <a:off x="4800600" y="3200400"/>
            <a:ext cx="4343400" cy="36576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none"/>
        </p:style>
        <p:txBody>
          <a:bodyPr vert="horz"/>
          <a:lstStyle>
            <a:lvl1pPr marL="0" indent="0">
              <a:buNone/>
              <a:defRPr sz="1200">
                <a:ln>
                  <a:noFill/>
                </a:ln>
                <a:noFill/>
                <a:effectLst/>
                <a:latin typeface="Myriad Pro"/>
              </a:defRPr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6"/>
          </p:nvPr>
        </p:nvSpPr>
        <p:spPr>
          <a:xfrm>
            <a:off x="533400" y="685800"/>
            <a:ext cx="4724400" cy="38100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800" b="1" i="0">
                <a:solidFill>
                  <a:srgbClr val="003399"/>
                </a:solidFill>
                <a:latin typeface="Myriad Pro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Text Placeholder 33"/>
          <p:cNvSpPr>
            <a:spLocks noGrp="1"/>
          </p:cNvSpPr>
          <p:nvPr>
            <p:ph type="body" sz="quarter" idx="18"/>
          </p:nvPr>
        </p:nvSpPr>
        <p:spPr>
          <a:xfrm>
            <a:off x="533400" y="1381869"/>
            <a:ext cx="6553200" cy="1742331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800" b="0" i="0" baseline="0">
                <a:solidFill>
                  <a:srgbClr val="003399"/>
                </a:solidFill>
                <a:latin typeface="Myriad Pro"/>
              </a:defRPr>
            </a:lvl1pPr>
            <a:lvl2pPr>
              <a:defRPr sz="4000">
                <a:latin typeface="Myriad Pro"/>
              </a:defRPr>
            </a:lvl2pPr>
            <a:lvl3pPr>
              <a:defRPr sz="4000">
                <a:latin typeface="Myriad Pro"/>
              </a:defRPr>
            </a:lvl3pPr>
            <a:lvl4pPr>
              <a:defRPr sz="4000">
                <a:latin typeface="Myriad Pro"/>
              </a:defRPr>
            </a:lvl4pPr>
            <a:lvl5pPr>
              <a:defRPr sz="4000">
                <a:latin typeface="Myriad Pro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8268447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Screen shot 2011-06-24 at 3.13.09 PM.png"/>
          <p:cNvPicPr>
            <a:picLocks noChangeAspect="1"/>
          </p:cNvPicPr>
          <p:nvPr userDrawn="1"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001000" y="228600"/>
            <a:ext cx="874713" cy="1611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25" r:id="rId1"/>
    <p:sldLayoutId id="2147483726" r:id="rId2"/>
    <p:sldLayoutId id="2147483727" r:id="rId3"/>
    <p:sldLayoutId id="2147483719" r:id="rId4"/>
    <p:sldLayoutId id="2147483720" r:id="rId5"/>
    <p:sldLayoutId id="2147483721" r:id="rId6"/>
    <p:sldLayoutId id="2147483722" r:id="rId7"/>
    <p:sldLayoutId id="2147483728" r:id="rId8"/>
    <p:sldLayoutId id="2147483729" r:id="rId9"/>
    <p:sldLayoutId id="2147483723" r:id="rId10"/>
    <p:sldLayoutId id="2147483724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ＭＳ Ｐゴシック" charset="-128"/>
          <a:cs typeface="ＭＳ Ｐゴシック" charset="-128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  <a:ea typeface="ＭＳ Ｐゴシック" charset="-128"/>
          <a:cs typeface="ＭＳ Ｐゴシック" charset="-128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  <a:ea typeface="ＭＳ Ｐゴシック" charset="-128"/>
          <a:cs typeface="ＭＳ Ｐゴシック" charset="-128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  <a:ea typeface="ＭＳ Ｐゴシック" charset="-128"/>
          <a:cs typeface="ＭＳ Ｐゴシック" charset="-128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  <a:ea typeface="ＭＳ Ｐゴシック" charset="-128"/>
          <a:cs typeface="ＭＳ Ｐゴシック" charset="-128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ＭＳ Ｐゴシック" charset="-128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charset="-128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charset="-128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gif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cid:image001.png@01CF8AF2.A4640210" TargetMode="External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www.klimatskepromene.rs/" TargetMode="External"/><Relationship Id="rId4" Type="http://schemas.openxmlformats.org/officeDocument/2006/relationships/image" Target="../media/image14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9.w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8.wm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Placeholder 4"/>
          <p:cNvPicPr>
            <a:picLocks noGrp="1" noChangeAspect="1"/>
          </p:cNvPicPr>
          <p:nvPr>
            <p:ph type="pic" sz="quarter" idx="13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4505130"/>
            <a:ext cx="3017838" cy="2378075"/>
          </a:xfrm>
        </p:spPr>
      </p:pic>
      <p:pic>
        <p:nvPicPr>
          <p:cNvPr id="6" name="Picture Placeholder 5"/>
          <p:cNvPicPr>
            <a:picLocks noGrp="1" noChangeAspect="1"/>
          </p:cNvPicPr>
          <p:nvPr>
            <p:ph type="pic" sz="quarter" idx="14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063875" y="4495800"/>
            <a:ext cx="3016250" cy="2378075"/>
          </a:xfrm>
        </p:spPr>
      </p:pic>
      <p:pic>
        <p:nvPicPr>
          <p:cNvPr id="8" name="Picture Placeholder 7"/>
          <p:cNvPicPr>
            <a:picLocks noGrp="1" noChangeAspect="1"/>
          </p:cNvPicPr>
          <p:nvPr>
            <p:ph type="pic" sz="quarter" idx="15"/>
          </p:nvPr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126163" y="4495800"/>
            <a:ext cx="3017837" cy="2378075"/>
          </a:xfrm>
        </p:spPr>
      </p:pic>
      <p:sp>
        <p:nvSpPr>
          <p:cNvPr id="7174" name="Text Placeholder 5"/>
          <p:cNvSpPr>
            <a:spLocks noGrp="1"/>
          </p:cNvSpPr>
          <p:nvPr>
            <p:ph type="body" sz="quarter" idx="19"/>
          </p:nvPr>
        </p:nvSpPr>
        <p:spPr bwMode="auto">
          <a:xfrm>
            <a:off x="608484" y="2064457"/>
            <a:ext cx="7927032" cy="1189856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sr-Cyrl-RS" sz="2800" b="1" dirty="0"/>
              <a:t>Локални развој отпоран на климатске промене</a:t>
            </a:r>
          </a:p>
          <a:p>
            <a:pPr algn="ctr"/>
            <a:endParaRPr lang="sr-Cyrl-RS" sz="2800" b="1" dirty="0"/>
          </a:p>
          <a:p>
            <a:pPr algn="ctr"/>
            <a:r>
              <a:rPr lang="sr-Cyrl-RS" sz="2800" b="1" dirty="0"/>
              <a:t>Изазов за иновативна решења</a:t>
            </a:r>
            <a:endParaRPr lang="en-US" sz="2800" b="1" dirty="0"/>
          </a:p>
          <a:p>
            <a:pPr algn="ctr"/>
            <a:endParaRPr lang="sr-Latn-RS" sz="2800" b="1" dirty="0"/>
          </a:p>
          <a:p>
            <a:endParaRPr lang="en-US" dirty="0">
              <a:latin typeface="Myriad Pro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9" name="Picture 2" descr="http://www.aseanpeat.net/aeimages/Image/GEF.gi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825" y="398781"/>
            <a:ext cx="1992539" cy="10459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475929" y="230107"/>
            <a:ext cx="672135" cy="943119"/>
          </a:xfrm>
          <a:prstGeom prst="rect">
            <a:avLst/>
          </a:prstGeom>
        </p:spPr>
      </p:pic>
      <p:sp>
        <p:nvSpPr>
          <p:cNvPr id="12" name="TextBox 5"/>
          <p:cNvSpPr txBox="1"/>
          <p:nvPr/>
        </p:nvSpPr>
        <p:spPr>
          <a:xfrm>
            <a:off x="3455723" y="1167747"/>
            <a:ext cx="275645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r-Cyrl-RS" sz="1000" dirty="0"/>
              <a:t>Република Србија</a:t>
            </a:r>
          </a:p>
          <a:p>
            <a:pPr algn="ctr"/>
            <a:r>
              <a:rPr lang="sr-Cyrl-RS" sz="1000" dirty="0"/>
              <a:t>Министарство </a:t>
            </a:r>
          </a:p>
          <a:p>
            <a:pPr algn="ctr"/>
            <a:r>
              <a:rPr lang="sr-Cyrl-RS" sz="1000" dirty="0"/>
              <a:t> заштите животне средине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Čuvar mesta za tekst 1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3" name="Čuvar mesta za tekst 2"/>
          <p:cNvSpPr>
            <a:spLocks noGrp="1"/>
          </p:cNvSpPr>
          <p:nvPr>
            <p:ph type="body" sz="quarter" idx="18"/>
          </p:nvPr>
        </p:nvSpPr>
        <p:spPr>
          <a:xfrm>
            <a:off x="677647" y="1844824"/>
            <a:ext cx="6342625" cy="4191000"/>
          </a:xfrm>
        </p:spPr>
        <p:txBody>
          <a:bodyPr/>
          <a:lstStyle/>
          <a:p>
            <a:pPr marL="0" indent="0">
              <a:buNone/>
            </a:pPr>
            <a:r>
              <a:rPr lang="sr-Cyrl-RS" dirty="0"/>
              <a:t>Контакт информације (биће доступни пред објављивање јавног позива)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b="1" dirty="0"/>
              <a:t>info@csudproject.org</a:t>
            </a:r>
          </a:p>
          <a:p>
            <a:pPr marL="0" indent="0">
              <a:buNone/>
            </a:pPr>
            <a:r>
              <a:rPr lang="en-US" b="1" dirty="0"/>
              <a:t>innovationchallenge@klimatskepromene.rs</a:t>
            </a:r>
            <a:endParaRPr lang="sr-Cyrl-RS" b="1" dirty="0"/>
          </a:p>
          <a:p>
            <a:pPr marL="0" indent="0">
              <a:buNone/>
            </a:pPr>
            <a:endParaRPr lang="en-US" b="1" dirty="0"/>
          </a:p>
          <a:p>
            <a:pPr marL="0" indent="0">
              <a:buNone/>
            </a:pPr>
            <a:r>
              <a:rPr lang="en-US" b="1" dirty="0"/>
              <a:t>Helpdesk:</a:t>
            </a:r>
          </a:p>
          <a:p>
            <a:pPr marL="0" indent="0">
              <a:buNone/>
            </a:pPr>
            <a:r>
              <a:rPr lang="en-US" b="1" dirty="0"/>
              <a:t>+381 11 2856571</a:t>
            </a:r>
          </a:p>
        </p:txBody>
      </p:sp>
    </p:spTree>
    <p:extLst>
      <p:ext uri="{BB962C8B-B14F-4D97-AF65-F5344CB8AC3E}">
        <p14:creationId xmlns:p14="http://schemas.microsoft.com/office/powerpoint/2010/main" val="373304789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Čuvar mesta za tekst 1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3" name="Čuvar mesta za tekst 2"/>
          <p:cNvSpPr>
            <a:spLocks noGrp="1"/>
          </p:cNvSpPr>
          <p:nvPr>
            <p:ph type="body" sz="quarter" idx="18"/>
          </p:nvPr>
        </p:nvSpPr>
        <p:spPr>
          <a:xfrm>
            <a:off x="1907704" y="2060848"/>
            <a:ext cx="6553200" cy="4191000"/>
          </a:xfrm>
        </p:spPr>
        <p:txBody>
          <a:bodyPr/>
          <a:lstStyle/>
          <a:p>
            <a:pPr marL="0" indent="0">
              <a:buNone/>
            </a:pPr>
            <a:r>
              <a:rPr lang="sr-Cyrl-RS" dirty="0"/>
              <a:t>За све додатне информације:</a:t>
            </a:r>
          </a:p>
          <a:p>
            <a:pPr marL="0" indent="0">
              <a:buNone/>
            </a:pPr>
            <a:endParaRPr lang="sr-Cyrl-RS" dirty="0"/>
          </a:p>
          <a:p>
            <a:pPr marL="0" indent="0">
              <a:buNone/>
            </a:pPr>
            <a:r>
              <a:rPr lang="sr-Cyrl-RS" dirty="0"/>
              <a:t>Ана Секе</a:t>
            </a:r>
          </a:p>
          <a:p>
            <a:pPr marL="0" indent="0">
              <a:buNone/>
            </a:pPr>
            <a:r>
              <a:rPr lang="sr-Cyrl-RS" dirty="0"/>
              <a:t>Координатор пројекта</a:t>
            </a:r>
          </a:p>
          <a:p>
            <a:pPr marL="0" indent="0">
              <a:buNone/>
            </a:pPr>
            <a:r>
              <a:rPr lang="en-US" dirty="0"/>
              <a:t>ana.seke@undp.org</a:t>
            </a:r>
            <a:endParaRPr lang="sr-Cyrl-RS" dirty="0"/>
          </a:p>
          <a:p>
            <a:pPr marL="0" indent="0">
              <a:buNone/>
            </a:pPr>
            <a:r>
              <a:rPr lang="en-US" sz="2000" dirty="0"/>
              <a:t>+381 11 2856571</a:t>
            </a:r>
          </a:p>
          <a:p>
            <a:pPr marL="0" indent="0">
              <a:buNone/>
            </a:pPr>
            <a:endParaRPr lang="sr-Cyrl-RS" dirty="0"/>
          </a:p>
          <a:p>
            <a:pPr marL="0" indent="0">
              <a:buNone/>
            </a:pPr>
            <a:r>
              <a:rPr lang="sr-Cyrl-RS" dirty="0"/>
              <a:t> </a:t>
            </a:r>
            <a:endParaRPr lang="sr-Latn-RS" dirty="0"/>
          </a:p>
        </p:txBody>
      </p:sp>
      <p:pic>
        <p:nvPicPr>
          <p:cNvPr id="4" name="Picture 14" descr="Description: cid:image001.png@01CCB99F.9F1B0AF0"/>
          <p:cNvPicPr>
            <a:picLocks noChangeAspect="1" noChangeArrowheads="1"/>
          </p:cNvPicPr>
          <p:nvPr/>
        </p:nvPicPr>
        <p:blipFill>
          <a:blip r:embed="rId2" r:link="rId3"/>
          <a:srcRect/>
          <a:stretch>
            <a:fillRect/>
          </a:stretch>
        </p:blipFill>
        <p:spPr bwMode="auto">
          <a:xfrm>
            <a:off x="490538" y="2263775"/>
            <a:ext cx="1519237" cy="3230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>
            <a:extLst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59101" y="4521090"/>
            <a:ext cx="2584928" cy="1450974"/>
          </a:xfrm>
          <a:prstGeom prst="rect">
            <a:avLst/>
          </a:prstGeom>
        </p:spPr>
      </p:pic>
      <p:sp>
        <p:nvSpPr>
          <p:cNvPr id="6" name="Pravougaonik 5"/>
          <p:cNvSpPr/>
          <p:nvPr/>
        </p:nvSpPr>
        <p:spPr>
          <a:xfrm>
            <a:off x="5173258" y="5972064"/>
            <a:ext cx="355661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r-Latn-RS" dirty="0">
                <a:hlinkClick r:id="rId5"/>
              </a:rPr>
              <a:t>www.klimatskepromene.rs</a:t>
            </a:r>
            <a:r>
              <a:rPr lang="sr-Latn-RS" dirty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75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Čuvar mesta za tekst 1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pPr algn="ctr"/>
            <a:r>
              <a:rPr lang="sr-Cyrl-RS" dirty="0"/>
              <a:t>Припремна фаза</a:t>
            </a:r>
            <a:endParaRPr lang="en-US" dirty="0"/>
          </a:p>
          <a:p>
            <a:pPr algn="ctr"/>
            <a:endParaRPr lang="sr-Latn-RS" dirty="0"/>
          </a:p>
        </p:txBody>
      </p:sp>
      <p:sp>
        <p:nvSpPr>
          <p:cNvPr id="3" name="Čuvar mesta za tekst 2"/>
          <p:cNvSpPr>
            <a:spLocks noGrp="1"/>
          </p:cNvSpPr>
          <p:nvPr>
            <p:ph type="body" sz="quarter" idx="18"/>
          </p:nvPr>
        </p:nvSpPr>
        <p:spPr>
          <a:xfrm>
            <a:off x="513518" y="1700808"/>
            <a:ext cx="7783016" cy="4824536"/>
          </a:xfrm>
        </p:spPr>
        <p:txBody>
          <a:bodyPr/>
          <a:lstStyle/>
          <a:p>
            <a:pPr algn="just"/>
            <a:r>
              <a:rPr lang="sr-Cyrl-RS" sz="2000" dirty="0"/>
              <a:t>Кључне компоненте стратегије имплементације пројекта су дефинисани, </a:t>
            </a:r>
          </a:p>
          <a:p>
            <a:pPr algn="just"/>
            <a:r>
              <a:rPr lang="sr-Cyrl-RS" sz="2000" dirty="0"/>
              <a:t>Јавни позив је формулисан, прелиминарни критеријуми за учествовање у јавном позиву, критеријуми евалуације, нацрт пријавног формулара, упутство за учествовање на јавном позиву су дефинисани, </a:t>
            </a:r>
            <a:endParaRPr lang="en-US" sz="2000" dirty="0"/>
          </a:p>
          <a:p>
            <a:pPr algn="just"/>
            <a:r>
              <a:rPr lang="sr-Cyrl-RS" sz="2000" dirty="0"/>
              <a:t>Консултативни састанци са представницима националних институција, партнерима, комерцијалним банкама су одржани, </a:t>
            </a:r>
          </a:p>
          <a:p>
            <a:pPr algn="just"/>
            <a:r>
              <a:rPr lang="sr-Cyrl-RS" sz="2000" dirty="0"/>
              <a:t>Консултативне регионалне радионице ће бити одржане у септембру и октобру 2017. године,</a:t>
            </a:r>
          </a:p>
          <a:p>
            <a:pPr algn="just"/>
            <a:r>
              <a:rPr lang="sr-Cyrl-RS" sz="2000" dirty="0"/>
              <a:t>Израда интернет странице пројекта,</a:t>
            </a:r>
            <a:endParaRPr lang="en-US" sz="2000" dirty="0"/>
          </a:p>
          <a:p>
            <a:pPr algn="just"/>
            <a:r>
              <a:rPr lang="sr-Cyrl-RS" sz="2000" dirty="0"/>
              <a:t>Промотивни материјали</a:t>
            </a:r>
            <a:r>
              <a:rPr lang="en-US" sz="2000" dirty="0"/>
              <a:t> (</a:t>
            </a:r>
            <a:r>
              <a:rPr lang="sr-Cyrl-RS" sz="2000" dirty="0" err="1"/>
              <a:t>инфографици</a:t>
            </a:r>
            <a:r>
              <a:rPr lang="en-US" sz="2000" dirty="0"/>
              <a:t>, </a:t>
            </a:r>
            <a:r>
              <a:rPr lang="sr-Cyrl-RS" sz="2000" dirty="0"/>
              <a:t>видео материјал итд.</a:t>
            </a:r>
            <a:r>
              <a:rPr lang="en-US" sz="2000" dirty="0"/>
              <a:t>) </a:t>
            </a:r>
            <a:r>
              <a:rPr lang="sr-Cyrl-RS" sz="2000" dirty="0"/>
              <a:t>су у фази израде. </a:t>
            </a:r>
            <a:endParaRPr lang="en-US" sz="2000" dirty="0"/>
          </a:p>
          <a:p>
            <a:pPr marL="0" indent="0">
              <a:buNone/>
            </a:pPr>
            <a:endParaRPr lang="sr-Latn-RS" dirty="0"/>
          </a:p>
        </p:txBody>
      </p:sp>
    </p:spTree>
    <p:extLst>
      <p:ext uri="{BB962C8B-B14F-4D97-AF65-F5344CB8AC3E}">
        <p14:creationId xmlns:p14="http://schemas.microsoft.com/office/powerpoint/2010/main" val="3367260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Čuvar mesta za tekst 1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pPr algn="ctr"/>
            <a:r>
              <a:rPr lang="sr-Cyrl-RS" dirty="0"/>
              <a:t>Изазов за иновативна решења</a:t>
            </a:r>
            <a:endParaRPr lang="sr-Latn-RS" dirty="0"/>
          </a:p>
        </p:txBody>
      </p:sp>
      <p:sp>
        <p:nvSpPr>
          <p:cNvPr id="3" name="Čuvar mesta za tekst 2"/>
          <p:cNvSpPr>
            <a:spLocks noGrp="1"/>
          </p:cNvSpPr>
          <p:nvPr>
            <p:ph type="body" sz="quarter" idx="18"/>
          </p:nvPr>
        </p:nvSpPr>
        <p:spPr>
          <a:xfrm>
            <a:off x="611560" y="1556792"/>
            <a:ext cx="7416824" cy="4824536"/>
          </a:xfrm>
        </p:spPr>
        <p:txBody>
          <a:bodyPr/>
          <a:lstStyle/>
          <a:p>
            <a:pPr marL="0" indent="0" algn="just">
              <a:buNone/>
            </a:pPr>
            <a:r>
              <a:rPr lang="en-US" sz="1600" dirty="0"/>
              <a:t>ЈАВНИ ПОЗИВ (у </a:t>
            </a:r>
            <a:r>
              <a:rPr lang="en-US" sz="1600" dirty="0" err="1"/>
              <a:t>форми</a:t>
            </a:r>
            <a:r>
              <a:rPr lang="en-US" sz="1600" dirty="0"/>
              <a:t> ИЗАЗОВА) </a:t>
            </a:r>
            <a:r>
              <a:rPr lang="en-US" sz="1600" dirty="0" err="1"/>
              <a:t>за</a:t>
            </a:r>
            <a:r>
              <a:rPr lang="en-US" sz="1600" dirty="0"/>
              <a:t> </a:t>
            </a:r>
            <a:r>
              <a:rPr lang="en-US" sz="1600" dirty="0" err="1"/>
              <a:t>предлагање</a:t>
            </a:r>
            <a:r>
              <a:rPr lang="en-US" sz="1600" dirty="0"/>
              <a:t> </a:t>
            </a:r>
            <a:r>
              <a:rPr lang="en-US" sz="1600" dirty="0" err="1"/>
              <a:t>заједничких</a:t>
            </a:r>
            <a:r>
              <a:rPr lang="en-US" sz="1600" dirty="0"/>
              <a:t>, </a:t>
            </a:r>
            <a:r>
              <a:rPr lang="en-US" sz="1600" dirty="0" err="1"/>
              <a:t>иновативних</a:t>
            </a:r>
            <a:r>
              <a:rPr lang="en-US" sz="1600" dirty="0"/>
              <a:t> и </a:t>
            </a:r>
            <a:r>
              <a:rPr lang="en-US" sz="1600" dirty="0" err="1"/>
              <a:t>финансијски</a:t>
            </a:r>
            <a:r>
              <a:rPr lang="en-US" sz="1600" dirty="0"/>
              <a:t> </a:t>
            </a:r>
            <a:r>
              <a:rPr lang="en-US" sz="1600" dirty="0" err="1"/>
              <a:t>исплативих</a:t>
            </a:r>
            <a:r>
              <a:rPr lang="en-US" sz="1600" dirty="0"/>
              <a:t> </a:t>
            </a:r>
            <a:r>
              <a:rPr lang="en-US" sz="1600" dirty="0" err="1"/>
              <a:t>идеја</a:t>
            </a:r>
            <a:r>
              <a:rPr lang="en-US" sz="1600" dirty="0"/>
              <a:t> </a:t>
            </a:r>
            <a:r>
              <a:rPr lang="en-US" sz="1600" dirty="0" err="1"/>
              <a:t>за</a:t>
            </a:r>
            <a:r>
              <a:rPr lang="en-US" sz="1600" dirty="0"/>
              <a:t> </a:t>
            </a:r>
            <a:r>
              <a:rPr lang="en-US" sz="1600" dirty="0" err="1"/>
              <a:t>смањење</a:t>
            </a:r>
            <a:r>
              <a:rPr lang="en-US" sz="1600" dirty="0"/>
              <a:t> </a:t>
            </a:r>
            <a:r>
              <a:rPr lang="en-US" sz="1600" dirty="0" err="1"/>
              <a:t>емисија</a:t>
            </a:r>
            <a:r>
              <a:rPr lang="en-US" sz="1600" dirty="0"/>
              <a:t> ГХГ </a:t>
            </a:r>
            <a:r>
              <a:rPr lang="en-US" sz="1600" dirty="0" err="1"/>
              <a:t>које</a:t>
            </a:r>
            <a:r>
              <a:rPr lang="en-US" sz="1600" dirty="0"/>
              <a:t> </a:t>
            </a:r>
            <a:r>
              <a:rPr lang="en-US" sz="1600" dirty="0" err="1"/>
              <a:t>се</a:t>
            </a:r>
            <a:r>
              <a:rPr lang="en-US" sz="1600" dirty="0"/>
              <a:t> </a:t>
            </a:r>
            <a:r>
              <a:rPr lang="en-US" sz="1600" dirty="0" err="1"/>
              <a:t>емитују</a:t>
            </a:r>
            <a:r>
              <a:rPr lang="en-US" sz="1600" dirty="0"/>
              <a:t> у </a:t>
            </a:r>
            <a:r>
              <a:rPr lang="en-US" sz="1600" dirty="0" err="1"/>
              <a:t>процесу</a:t>
            </a:r>
            <a:r>
              <a:rPr lang="en-US" sz="1600" dirty="0"/>
              <a:t> </a:t>
            </a:r>
            <a:r>
              <a:rPr lang="en-US" sz="1600" dirty="0" err="1"/>
              <a:t>пружања</a:t>
            </a:r>
            <a:r>
              <a:rPr lang="en-US" sz="1600" dirty="0"/>
              <a:t> и </a:t>
            </a:r>
            <a:r>
              <a:rPr lang="en-US" sz="1600" dirty="0" err="1"/>
              <a:t>коришћења</a:t>
            </a:r>
            <a:r>
              <a:rPr lang="en-US" sz="1600" dirty="0"/>
              <a:t> </a:t>
            </a:r>
            <a:r>
              <a:rPr lang="en-US" sz="1600" dirty="0" err="1"/>
              <a:t>различитих</a:t>
            </a:r>
            <a:r>
              <a:rPr lang="en-US" sz="1600" dirty="0"/>
              <a:t> </a:t>
            </a:r>
            <a:r>
              <a:rPr lang="en-US" sz="1600" dirty="0" err="1"/>
              <a:t>јавних</a:t>
            </a:r>
            <a:r>
              <a:rPr lang="en-US" sz="1600" dirty="0"/>
              <a:t> </a:t>
            </a:r>
            <a:r>
              <a:rPr lang="en-US" sz="1600" dirty="0" err="1"/>
              <a:t>комуналних</a:t>
            </a:r>
            <a:r>
              <a:rPr lang="en-US" sz="1600" dirty="0"/>
              <a:t> </a:t>
            </a:r>
            <a:r>
              <a:rPr lang="en-US" sz="1600" dirty="0" err="1"/>
              <a:t>услуга</a:t>
            </a:r>
            <a:r>
              <a:rPr lang="en-US" sz="1600" dirty="0"/>
              <a:t> (</a:t>
            </a:r>
            <a:r>
              <a:rPr lang="en-US" sz="1600" dirty="0" err="1"/>
              <a:t>снабдевање</a:t>
            </a:r>
            <a:r>
              <a:rPr lang="en-US" sz="1600" dirty="0"/>
              <a:t> </a:t>
            </a:r>
            <a:r>
              <a:rPr lang="en-US" sz="1600" dirty="0" err="1"/>
              <a:t>енергијом</a:t>
            </a:r>
            <a:r>
              <a:rPr lang="en-US" sz="1600" dirty="0"/>
              <a:t> и </a:t>
            </a:r>
            <a:r>
              <a:rPr lang="en-US" sz="1600" dirty="0" err="1"/>
              <a:t>потрошња</a:t>
            </a:r>
            <a:r>
              <a:rPr lang="en-US" sz="1600" dirty="0"/>
              <a:t> </a:t>
            </a:r>
            <a:r>
              <a:rPr lang="en-US" sz="1600" dirty="0" err="1"/>
              <a:t>енергије</a:t>
            </a:r>
            <a:r>
              <a:rPr lang="en-US" sz="1600" dirty="0"/>
              <a:t>, </a:t>
            </a:r>
            <a:r>
              <a:rPr lang="en-US" sz="1600" dirty="0" err="1"/>
              <a:t>јавни</a:t>
            </a:r>
            <a:r>
              <a:rPr lang="en-US" sz="1600" dirty="0"/>
              <a:t> </a:t>
            </a:r>
            <a:r>
              <a:rPr lang="en-US" sz="1600" dirty="0" err="1"/>
              <a:t>саобраћај</a:t>
            </a:r>
            <a:r>
              <a:rPr lang="en-US" sz="1600" dirty="0"/>
              <a:t>, </a:t>
            </a:r>
            <a:r>
              <a:rPr lang="en-US" sz="1600" dirty="0" err="1"/>
              <a:t>управљање</a:t>
            </a:r>
            <a:r>
              <a:rPr lang="en-US" sz="1600" dirty="0"/>
              <a:t> </a:t>
            </a:r>
            <a:r>
              <a:rPr lang="en-US" sz="1600" dirty="0" err="1"/>
              <a:t>отпадом</a:t>
            </a:r>
            <a:r>
              <a:rPr lang="en-US" sz="1600" dirty="0"/>
              <a:t> и </a:t>
            </a:r>
            <a:r>
              <a:rPr lang="en-US" sz="1600" dirty="0" err="1"/>
              <a:t>сл</a:t>
            </a:r>
            <a:r>
              <a:rPr lang="en-US" sz="1600" dirty="0"/>
              <a:t>), </a:t>
            </a:r>
            <a:r>
              <a:rPr lang="en-US" sz="1600" dirty="0" err="1"/>
              <a:t>уз</a:t>
            </a:r>
            <a:r>
              <a:rPr lang="en-US" sz="1600" dirty="0"/>
              <a:t> </a:t>
            </a:r>
            <a:r>
              <a:rPr lang="en-US" sz="1600" dirty="0" err="1"/>
              <a:t>истовремено</a:t>
            </a:r>
            <a:r>
              <a:rPr lang="en-US" sz="1600" dirty="0"/>
              <a:t> </a:t>
            </a:r>
            <a:r>
              <a:rPr lang="en-US" sz="1600" dirty="0" err="1"/>
              <a:t>генерисање</a:t>
            </a:r>
            <a:r>
              <a:rPr lang="en-US" sz="1600" dirty="0"/>
              <a:t> </a:t>
            </a:r>
            <a:r>
              <a:rPr lang="en-US" sz="1600" dirty="0" err="1"/>
              <a:t>друштвене</a:t>
            </a:r>
            <a:r>
              <a:rPr lang="en-US" sz="1600" dirty="0"/>
              <a:t>, </a:t>
            </a:r>
            <a:r>
              <a:rPr lang="en-US" sz="1600" dirty="0" err="1"/>
              <a:t>економске</a:t>
            </a:r>
            <a:r>
              <a:rPr lang="en-US" sz="1600" dirty="0"/>
              <a:t> и </a:t>
            </a:r>
            <a:r>
              <a:rPr lang="en-US" sz="1600" dirty="0" err="1"/>
              <a:t>еколошке</a:t>
            </a:r>
            <a:r>
              <a:rPr lang="en-US" sz="1600" dirty="0"/>
              <a:t> </a:t>
            </a:r>
            <a:r>
              <a:rPr lang="en-US" sz="1600" dirty="0" err="1"/>
              <a:t>користи</a:t>
            </a:r>
            <a:r>
              <a:rPr lang="en-US" sz="1600" dirty="0"/>
              <a:t> </a:t>
            </a:r>
            <a:r>
              <a:rPr lang="en-US" sz="1600" dirty="0" err="1"/>
              <a:t>за</a:t>
            </a:r>
            <a:r>
              <a:rPr lang="en-US" sz="1600" dirty="0"/>
              <a:t> </a:t>
            </a:r>
            <a:r>
              <a:rPr lang="en-US" sz="1600" dirty="0" err="1"/>
              <a:t>заједницу</a:t>
            </a:r>
            <a:r>
              <a:rPr lang="en-US" sz="1600" dirty="0"/>
              <a:t> и </a:t>
            </a:r>
            <a:r>
              <a:rPr lang="en-US" sz="1600" dirty="0" err="1"/>
              <a:t>њене</a:t>
            </a:r>
            <a:r>
              <a:rPr lang="en-US" sz="1600" dirty="0"/>
              <a:t> </a:t>
            </a:r>
            <a:r>
              <a:rPr lang="en-US" sz="1600" dirty="0" err="1"/>
              <a:t>грађане</a:t>
            </a:r>
            <a:r>
              <a:rPr lang="en-US" sz="1600" dirty="0"/>
              <a:t>.</a:t>
            </a:r>
            <a:r>
              <a:rPr lang="en-US" dirty="0"/>
              <a:t> </a:t>
            </a:r>
            <a:endParaRPr lang="en-US" sz="1800" dirty="0"/>
          </a:p>
          <a:p>
            <a:pPr marL="0" indent="0" algn="just">
              <a:buNone/>
            </a:pPr>
            <a:endParaRPr lang="sr-Latn-RS" sz="1800" dirty="0"/>
          </a:p>
        </p:txBody>
      </p:sp>
      <p:pic>
        <p:nvPicPr>
          <p:cNvPr id="7" name="Slika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504" y="3068959"/>
            <a:ext cx="9144000" cy="3451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87683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Čuvar mesta za tekst 1"/>
          <p:cNvSpPr>
            <a:spLocks noGrp="1"/>
          </p:cNvSpPr>
          <p:nvPr>
            <p:ph type="body" sz="quarter" idx="17"/>
          </p:nvPr>
        </p:nvSpPr>
        <p:spPr>
          <a:xfrm>
            <a:off x="533400" y="914400"/>
            <a:ext cx="7228940" cy="520456"/>
          </a:xfrm>
        </p:spPr>
        <p:txBody>
          <a:bodyPr/>
          <a:lstStyle/>
          <a:p>
            <a:r>
              <a:rPr lang="sr-Cyrl-RS" sz="2000" dirty="0"/>
              <a:t>Изазов за иновативна решења – Опште информације</a:t>
            </a:r>
            <a:endParaRPr lang="sr-Latn-RS" sz="2000" dirty="0"/>
          </a:p>
          <a:p>
            <a:endParaRPr lang="sr-Latn-RS" dirty="0"/>
          </a:p>
        </p:txBody>
      </p:sp>
      <p:sp>
        <p:nvSpPr>
          <p:cNvPr id="3" name="Čuvar mesta za tekst 2"/>
          <p:cNvSpPr>
            <a:spLocks noGrp="1"/>
          </p:cNvSpPr>
          <p:nvPr>
            <p:ph type="body" sz="quarter" idx="18"/>
          </p:nvPr>
        </p:nvSpPr>
        <p:spPr>
          <a:xfrm>
            <a:off x="661579" y="1556792"/>
            <a:ext cx="7100761" cy="4464496"/>
          </a:xfrm>
        </p:spPr>
        <p:txBody>
          <a:bodyPr/>
          <a:lstStyle/>
          <a:p>
            <a:pPr algn="just"/>
            <a:r>
              <a:rPr lang="sr-Cyrl-RS" dirty="0"/>
              <a:t>Шта су иновативна решења?</a:t>
            </a:r>
          </a:p>
          <a:p>
            <a:pPr algn="just"/>
            <a:r>
              <a:rPr lang="sr-Cyrl-RS" dirty="0"/>
              <a:t>Зашто смо покренули овај изазов?</a:t>
            </a:r>
          </a:p>
          <a:p>
            <a:pPr algn="just"/>
            <a:r>
              <a:rPr lang="sr-Cyrl-RS" dirty="0"/>
              <a:t>Зашто треба да учествујете у „Изазову за иновативна решења“?</a:t>
            </a:r>
          </a:p>
          <a:p>
            <a:pPr algn="just"/>
            <a:r>
              <a:rPr lang="sr-Cyrl-RS" dirty="0"/>
              <a:t>Корисна документа </a:t>
            </a:r>
          </a:p>
          <a:p>
            <a:pPr algn="just"/>
            <a:r>
              <a:rPr lang="sr-Cyrl-RS" dirty="0"/>
              <a:t>Фазе Изазова </a:t>
            </a:r>
          </a:p>
          <a:p>
            <a:pPr algn="just"/>
            <a:r>
              <a:rPr lang="sr-Cyrl-RS" dirty="0"/>
              <a:t>Пријава за изазов (апликациона документа)</a:t>
            </a:r>
          </a:p>
          <a:p>
            <a:pPr marL="0" indent="0" algn="just">
              <a:buNone/>
            </a:pPr>
            <a:r>
              <a:rPr lang="sr-Cyrl-RS" dirty="0"/>
              <a:t>     - Ко може да учествује у јавном позиву?</a:t>
            </a:r>
          </a:p>
          <a:p>
            <a:pPr marL="0" indent="0" algn="just">
              <a:buNone/>
            </a:pPr>
            <a:r>
              <a:rPr lang="sr-Cyrl-RS" dirty="0"/>
              <a:t>     - Апликациона документа</a:t>
            </a:r>
            <a:r>
              <a:rPr lang="en-US" dirty="0"/>
              <a:t> </a:t>
            </a:r>
            <a:endParaRPr lang="sr-Cyrl-RS" dirty="0"/>
          </a:p>
          <a:p>
            <a:pPr marL="0" indent="0" algn="just">
              <a:buNone/>
            </a:pPr>
            <a:r>
              <a:rPr lang="sr-Cyrl-RS" dirty="0"/>
              <a:t>     - Правила учествовања у јавном позиву</a:t>
            </a:r>
          </a:p>
        </p:txBody>
      </p:sp>
      <p:graphicFrame>
        <p:nvGraphicFramePr>
          <p:cNvPr id="4" name="Objeka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53933079"/>
              </p:ext>
            </p:extLst>
          </p:nvPr>
        </p:nvGraphicFramePr>
        <p:xfrm>
          <a:off x="4427984" y="5301208"/>
          <a:ext cx="360040" cy="21602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9" name="Document" showAsIcon="1" r:id="rId3" imgW="914400" imgH="771480" progId="Word.Document.12">
                  <p:embed/>
                </p:oleObj>
              </mc:Choice>
              <mc:Fallback>
                <p:oleObj name="Document" showAsIcon="1" r:id="rId3" imgW="914400" imgH="77148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427984" y="5301208"/>
                        <a:ext cx="360040" cy="21602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ka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92372926"/>
              </p:ext>
            </p:extLst>
          </p:nvPr>
        </p:nvGraphicFramePr>
        <p:xfrm>
          <a:off x="4716016" y="5288692"/>
          <a:ext cx="288032" cy="2285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0" name="Document" showAsIcon="1" r:id="rId5" imgW="914400" imgH="771480" progId="Word.Document.12">
                  <p:embed/>
                </p:oleObj>
              </mc:Choice>
              <mc:Fallback>
                <p:oleObj name="Document" showAsIcon="1" r:id="rId5" imgW="914400" imgH="77148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4716016" y="5288692"/>
                        <a:ext cx="288032" cy="22854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8876148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528" y="0"/>
            <a:ext cx="741682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77479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Slika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7544" y="0"/>
            <a:ext cx="712879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923142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Slika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5536" y="0"/>
            <a:ext cx="756084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932569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Čuvar mesta za tekst 1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sr-Cyrl-RS" dirty="0"/>
              <a:t>Награде</a:t>
            </a:r>
            <a:endParaRPr lang="sr-Latn-RS" dirty="0"/>
          </a:p>
        </p:txBody>
      </p:sp>
      <p:sp>
        <p:nvSpPr>
          <p:cNvPr id="3" name="Čuvar mesta za tekst 2"/>
          <p:cNvSpPr>
            <a:spLocks noGrp="1"/>
          </p:cNvSpPr>
          <p:nvPr>
            <p:ph type="body" sz="quarter" idx="18"/>
          </p:nvPr>
        </p:nvSpPr>
        <p:spPr>
          <a:xfrm>
            <a:off x="611560" y="1772816"/>
            <a:ext cx="7704856" cy="4191000"/>
          </a:xfrm>
        </p:spPr>
        <p:txBody>
          <a:bodyPr/>
          <a:lstStyle/>
          <a:p>
            <a:pPr marL="0" indent="0">
              <a:buNone/>
            </a:pPr>
            <a:endParaRPr lang="sr-Latn-RS" dirty="0"/>
          </a:p>
        </p:txBody>
      </p:sp>
      <p:graphicFrame>
        <p:nvGraphicFramePr>
          <p:cNvPr id="5" name="Tabel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64306392"/>
              </p:ext>
            </p:extLst>
          </p:nvPr>
        </p:nvGraphicFramePr>
        <p:xfrm>
          <a:off x="623409" y="1772816"/>
          <a:ext cx="7693007" cy="410445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707136">
                  <a:extLst>
                    <a:ext uri="{9D8B030D-6E8A-4147-A177-3AD203B41FA5}">
                      <a16:colId xmlns:a16="http://schemas.microsoft.com/office/drawing/2014/main" val="3889305444"/>
                    </a:ext>
                  </a:extLst>
                </a:gridCol>
                <a:gridCol w="2870653">
                  <a:extLst>
                    <a:ext uri="{9D8B030D-6E8A-4147-A177-3AD203B41FA5}">
                      <a16:colId xmlns:a16="http://schemas.microsoft.com/office/drawing/2014/main" val="2003238462"/>
                    </a:ext>
                  </a:extLst>
                </a:gridCol>
                <a:gridCol w="2115218">
                  <a:extLst>
                    <a:ext uri="{9D8B030D-6E8A-4147-A177-3AD203B41FA5}">
                      <a16:colId xmlns:a16="http://schemas.microsoft.com/office/drawing/2014/main" val="2562924710"/>
                    </a:ext>
                  </a:extLst>
                </a:gridCol>
              </a:tblGrid>
              <a:tr h="634363">
                <a:tc gridSpan="3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1200"/>
                        </a:spcAft>
                      </a:pPr>
                      <a:r>
                        <a:rPr lang="sr-Cyrl-RS" sz="18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Изазов за иновативна решења</a:t>
                      </a:r>
                      <a:endParaRPr lang="sr-Latn-RS" sz="18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 Light" panose="020F03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sr-Latn-R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sr-Latn-R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53420424"/>
                  </a:ext>
                </a:extLst>
              </a:tr>
              <a:tr h="581336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1200"/>
                        </a:spcAft>
                      </a:pPr>
                      <a:r>
                        <a:rPr lang="en-GB" sz="1600">
                          <a:solidFill>
                            <a:schemeClr val="tx1"/>
                          </a:solidFill>
                          <a:effectLst/>
                          <a:latin typeface="Myriad Pro"/>
                          <a:cs typeface="Calibri" panose="020F0502020204030204" pitchFamily="34" charset="0"/>
                        </a:rPr>
                        <a:t> </a:t>
                      </a:r>
                      <a:endParaRPr lang="sr-Latn-RS" sz="16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 Light" panose="020F03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1200"/>
                        </a:spcAft>
                      </a:pPr>
                      <a:r>
                        <a:rPr lang="sr-Cyrl-RS" sz="1600" b="1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Награда</a:t>
                      </a:r>
                      <a:endParaRPr lang="sr-Latn-RS" sz="16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 Light" panose="020F03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1200"/>
                        </a:spcAft>
                      </a:pPr>
                      <a:r>
                        <a:rPr lang="sr-Cyrl-RS" sz="1600" b="1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Број</a:t>
                      </a:r>
                      <a:endParaRPr lang="sr-Latn-RS" sz="16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 Light" panose="020F03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596527740"/>
                  </a:ext>
                </a:extLst>
              </a:tr>
              <a:tr h="889471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>
                          <a:solidFill>
                            <a:schemeClr val="tx1"/>
                          </a:solidFill>
                          <a:effectLst/>
                          <a:latin typeface="Myriad Pro"/>
                          <a:cs typeface="Calibri" panose="020F0502020204030204" pitchFamily="34" charset="0"/>
                        </a:rPr>
                        <a:t> </a:t>
                      </a:r>
                      <a:r>
                        <a:rPr lang="sr-Cyrl-RS" sz="16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Фаза</a:t>
                      </a:r>
                      <a:r>
                        <a:rPr lang="en-GB" sz="1600" dirty="0">
                          <a:solidFill>
                            <a:schemeClr val="tx1"/>
                          </a:solidFill>
                          <a:effectLst/>
                          <a:latin typeface="Myriad Pro"/>
                          <a:cs typeface="Calibri" panose="020F0502020204030204" pitchFamily="34" charset="0"/>
                        </a:rPr>
                        <a:t> 1 </a:t>
                      </a:r>
                      <a:r>
                        <a:rPr lang="sr-Cyrl-RS" sz="16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(</a:t>
                      </a:r>
                      <a:r>
                        <a:rPr lang="sr-Cyrl-RS" sz="1600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идејизација</a:t>
                      </a:r>
                      <a:r>
                        <a:rPr lang="sr-Cyrl-RS" sz="1600" baseline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)</a:t>
                      </a:r>
                      <a:endParaRPr lang="sr-Latn-RS" sz="16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 Light" panose="020F0302020204030204" pitchFamily="34" charset="0"/>
                        <a:cs typeface="Calibri" panose="020F0502020204030204" pitchFamily="34" charset="0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1200"/>
                        </a:spcAft>
                      </a:pPr>
                      <a:endParaRPr lang="sr-Latn-RS" sz="16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 Light" panose="020F03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1200"/>
                        </a:spcAft>
                      </a:pPr>
                      <a:r>
                        <a:rPr lang="en-GB" sz="1600" dirty="0">
                          <a:solidFill>
                            <a:schemeClr val="tx1"/>
                          </a:solidFill>
                          <a:effectLst/>
                          <a:latin typeface="Myriad Pro"/>
                          <a:cs typeface="Calibri" panose="020F0502020204030204" pitchFamily="34" charset="0"/>
                        </a:rPr>
                        <a:t> </a:t>
                      </a:r>
                      <a:r>
                        <a:rPr lang="sr-Cyrl-RS" sz="16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до 10.000 </a:t>
                      </a:r>
                      <a:r>
                        <a:rPr lang="en-GB" sz="1600" dirty="0">
                          <a:solidFill>
                            <a:schemeClr val="tx1"/>
                          </a:solidFill>
                          <a:effectLst/>
                          <a:latin typeface="Myriad Pro"/>
                          <a:cs typeface="Calibri" panose="020F0502020204030204" pitchFamily="34" charset="0"/>
                        </a:rPr>
                        <a:t>USD</a:t>
                      </a:r>
                      <a:endParaRPr lang="sr-Latn-RS" sz="16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 Light" panose="020F03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1200"/>
                        </a:spcAft>
                      </a:pPr>
                      <a:r>
                        <a:rPr lang="en-GB" sz="1600" dirty="0">
                          <a:solidFill>
                            <a:schemeClr val="tx1"/>
                          </a:solidFill>
                          <a:effectLst/>
                          <a:latin typeface="Myriad Pro"/>
                          <a:cs typeface="Calibri" panose="020F0502020204030204" pitchFamily="34" charset="0"/>
                        </a:rPr>
                        <a:t> </a:t>
                      </a:r>
                      <a:r>
                        <a:rPr lang="sr-Cyrl-RS" sz="16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до 20 </a:t>
                      </a:r>
                      <a:endParaRPr lang="sr-Latn-RS" sz="16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 Light" panose="020F03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758505311"/>
                  </a:ext>
                </a:extLst>
              </a:tr>
              <a:tr h="774371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1200"/>
                        </a:spcAft>
                      </a:pPr>
                      <a:r>
                        <a:rPr lang="sr-Cyrl-RS" sz="1600" baseline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 Light" panose="020F0302020204030204" pitchFamily="34" charset="0"/>
                          <a:cs typeface="Calibri" panose="020F0502020204030204" pitchFamily="34" charset="0"/>
                        </a:rPr>
                        <a:t> Фаза 2 (концептуализација)</a:t>
                      </a:r>
                      <a:endParaRPr lang="sr-Latn-RS" sz="16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 Light" panose="020F03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1200"/>
                        </a:spcAft>
                      </a:pPr>
                      <a:r>
                        <a:rPr lang="sr-Cyrl-RS" sz="16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 Light" panose="020F0302020204030204" pitchFamily="34" charset="0"/>
                          <a:cs typeface="Calibri" panose="020F0502020204030204" pitchFamily="34" charset="0"/>
                        </a:rPr>
                        <a:t>Технико-технолошка</a:t>
                      </a:r>
                      <a:r>
                        <a:rPr lang="sr-Cyrl-RS" sz="1600" baseline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 Light" panose="020F0302020204030204" pitchFamily="34" charset="0"/>
                          <a:cs typeface="Calibri" panose="020F0502020204030204" pitchFamily="34" charset="0"/>
                        </a:rPr>
                        <a:t> помоћ, менторство</a:t>
                      </a:r>
                      <a:endParaRPr lang="sr-Latn-RS" sz="16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 Light" panose="020F03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1200"/>
                        </a:spcAft>
                      </a:pPr>
                      <a:r>
                        <a:rPr lang="sr-Cyrl-RS" sz="16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 Light" panose="020F0302020204030204" pitchFamily="34" charset="0"/>
                          <a:cs typeface="Calibri" panose="020F0502020204030204" pitchFamily="34" charset="0"/>
                        </a:rPr>
                        <a:t>Најбоље</a:t>
                      </a:r>
                      <a:r>
                        <a:rPr lang="sr-Cyrl-RS" sz="1600" baseline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 Light" panose="020F0302020204030204" pitchFamily="34" charset="0"/>
                          <a:cs typeface="Calibri" panose="020F0502020204030204" pitchFamily="34" charset="0"/>
                        </a:rPr>
                        <a:t> идеје и концепти</a:t>
                      </a:r>
                      <a:endParaRPr lang="sr-Latn-RS" sz="16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 Light" panose="020F03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62358628"/>
                  </a:ext>
                </a:extLst>
              </a:tr>
              <a:tr h="593138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1200"/>
                        </a:spcAft>
                      </a:pPr>
                      <a:endParaRPr lang="sr-Latn-RS" sz="16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 Light" panose="020F03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1200"/>
                        </a:spcAft>
                      </a:pPr>
                      <a:r>
                        <a:rPr lang="sr-Cyrl-RS" sz="1600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 Light" panose="020F0302020204030204" pitchFamily="34" charset="0"/>
                          <a:cs typeface="Calibri" panose="020F0502020204030204" pitchFamily="34" charset="0"/>
                        </a:rPr>
                        <a:t>Суфинансирање</a:t>
                      </a:r>
                      <a:r>
                        <a:rPr lang="sr-Cyrl-RS" sz="1600" baseline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 Light" panose="020F0302020204030204" pitchFamily="34" charset="0"/>
                          <a:cs typeface="Calibri" panose="020F0502020204030204" pitchFamily="34" charset="0"/>
                        </a:rPr>
                        <a:t> најбољих пројеката</a:t>
                      </a:r>
                      <a:endParaRPr lang="sr-Latn-RS" sz="16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 Light" panose="020F03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1200"/>
                        </a:spcAft>
                      </a:pPr>
                      <a:r>
                        <a:rPr lang="sr-Cyrl-RS" sz="16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 Light" panose="020F0302020204030204" pitchFamily="34" charset="0"/>
                          <a:cs typeface="Calibri" panose="020F0502020204030204" pitchFamily="34" charset="0"/>
                        </a:rPr>
                        <a:t>до</a:t>
                      </a:r>
                      <a:r>
                        <a:rPr lang="sr-Cyrl-RS" sz="1600" baseline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 Light" panose="020F0302020204030204" pitchFamily="34" charset="0"/>
                          <a:cs typeface="Calibri" panose="020F0502020204030204" pitchFamily="34" charset="0"/>
                        </a:rPr>
                        <a:t> 5</a:t>
                      </a:r>
                      <a:endParaRPr lang="sr-Latn-RS" sz="16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 Light" panose="020F03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862006763"/>
                  </a:ext>
                </a:extLst>
              </a:tr>
              <a:tr h="631776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1200"/>
                        </a:spcAft>
                      </a:pPr>
                      <a:r>
                        <a:rPr lang="sr-Cyrl-RS" sz="16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Финалне награде </a:t>
                      </a:r>
                      <a:endParaRPr lang="sr-Latn-RS" sz="16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 Light" panose="020F03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1200"/>
                        </a:spcAft>
                      </a:pPr>
                      <a:r>
                        <a:rPr lang="sr-Cyrl-RS" sz="16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 Light" panose="020F0302020204030204" pitchFamily="34" charset="0"/>
                          <a:cs typeface="Calibri" panose="020F0502020204030204" pitchFamily="34" charset="0"/>
                        </a:rPr>
                        <a:t>Признање за успешно имплементиране</a:t>
                      </a:r>
                      <a:r>
                        <a:rPr lang="sr-Cyrl-RS" sz="1600" baseline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 Light" panose="020F0302020204030204" pitchFamily="34" charset="0"/>
                          <a:cs typeface="Calibri" panose="020F0502020204030204" pitchFamily="34" charset="0"/>
                        </a:rPr>
                        <a:t> пројекте</a:t>
                      </a:r>
                      <a:endParaRPr lang="sr-Latn-RS" sz="16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 Light" panose="020F03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1200"/>
                        </a:spcAft>
                      </a:pPr>
                      <a:r>
                        <a:rPr lang="sr-Cyrl-RS" sz="16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 Light" panose="020F0302020204030204" pitchFamily="34" charset="0"/>
                          <a:cs typeface="Calibri" panose="020F0502020204030204" pitchFamily="34" charset="0"/>
                        </a:rPr>
                        <a:t>до</a:t>
                      </a:r>
                      <a:r>
                        <a:rPr lang="sr-Cyrl-RS" sz="1600" baseline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 Light" panose="020F0302020204030204" pitchFamily="34" charset="0"/>
                          <a:cs typeface="Calibri" panose="020F0502020204030204" pitchFamily="34" charset="0"/>
                        </a:rPr>
                        <a:t> 3</a:t>
                      </a:r>
                      <a:endParaRPr lang="sr-Latn-RS" sz="16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 Light" panose="020F03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1006347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1195937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Čuvar mesta za tekst 1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sr-Cyrl-RS" dirty="0"/>
              <a:t>Мултимедија/</a:t>
            </a:r>
            <a:r>
              <a:rPr lang="sr-Cyrl-RS" dirty="0" err="1"/>
              <a:t>Чињенице&amp;Подаци</a:t>
            </a:r>
            <a:endParaRPr lang="sr-Latn-RS" dirty="0"/>
          </a:p>
        </p:txBody>
      </p:sp>
      <p:sp>
        <p:nvSpPr>
          <p:cNvPr id="3" name="Čuvar mesta za tekst 2"/>
          <p:cNvSpPr>
            <a:spLocks noGrp="1"/>
          </p:cNvSpPr>
          <p:nvPr>
            <p:ph type="body" sz="quarter" idx="18"/>
          </p:nvPr>
        </p:nvSpPr>
        <p:spPr>
          <a:xfrm>
            <a:off x="683568" y="1772816"/>
            <a:ext cx="7272808" cy="4191000"/>
          </a:xfrm>
        </p:spPr>
        <p:txBody>
          <a:bodyPr/>
          <a:lstStyle/>
          <a:p>
            <a:r>
              <a:rPr lang="sr-Cyrl-RS" dirty="0"/>
              <a:t>Видео материјал </a:t>
            </a:r>
            <a:r>
              <a:rPr lang="en-US" dirty="0"/>
              <a:t>(</a:t>
            </a:r>
            <a:r>
              <a:rPr lang="sr-Cyrl-RS" dirty="0"/>
              <a:t>радионице, догађаји</a:t>
            </a:r>
            <a:r>
              <a:rPr lang="en-US" dirty="0"/>
              <a:t>)</a:t>
            </a:r>
          </a:p>
          <a:p>
            <a:r>
              <a:rPr lang="sr-Cyrl-RS" dirty="0"/>
              <a:t>Анимирани видео</a:t>
            </a:r>
            <a:endParaRPr lang="en-US" dirty="0"/>
          </a:p>
          <a:p>
            <a:r>
              <a:rPr lang="sr-Cyrl-RS" dirty="0" err="1"/>
              <a:t>Инфографици</a:t>
            </a:r>
            <a:r>
              <a:rPr lang="en-US" dirty="0"/>
              <a:t> (</a:t>
            </a:r>
            <a:r>
              <a:rPr lang="sr-Cyrl-RS" dirty="0"/>
              <a:t>општи</a:t>
            </a:r>
            <a:r>
              <a:rPr lang="en-US" dirty="0"/>
              <a:t>, </a:t>
            </a:r>
            <a:r>
              <a:rPr lang="sr-Cyrl-RS" dirty="0"/>
              <a:t>секторски</a:t>
            </a:r>
            <a:r>
              <a:rPr lang="en-US" dirty="0"/>
              <a:t>)</a:t>
            </a:r>
          </a:p>
          <a:p>
            <a:r>
              <a:rPr lang="sr-Cyrl-RS" dirty="0"/>
              <a:t>Како да</a:t>
            </a:r>
            <a:r>
              <a:rPr lang="en-US" dirty="0"/>
              <a:t> …? – </a:t>
            </a:r>
            <a:r>
              <a:rPr lang="sr-Cyrl-RS" dirty="0"/>
              <a:t>Корисне информације за различите заинтересоване стране</a:t>
            </a:r>
            <a:endParaRPr lang="sr-Latn-RS" dirty="0"/>
          </a:p>
        </p:txBody>
      </p:sp>
    </p:spTree>
    <p:extLst>
      <p:ext uri="{BB962C8B-B14F-4D97-AF65-F5344CB8AC3E}">
        <p14:creationId xmlns:p14="http://schemas.microsoft.com/office/powerpoint/2010/main" val="1505363638"/>
      </p:ext>
    </p:extLst>
  </p:cSld>
  <p:clrMapOvr>
    <a:masterClrMapping/>
  </p:clrMapOvr>
</p:sld>
</file>

<file path=ppt/theme/theme1.xml><?xml version="1.0" encoding="utf-8"?>
<a:theme xmlns:a="http://schemas.openxmlformats.org/drawingml/2006/main" name="UNDPpptFormat_E">
  <a:themeElements>
    <a:clrScheme name="UNDPpptFormat_E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UNDPpptFormat_E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25400" cap="flat" cmpd="sng" algn="ctr">
          <a:solidFill>
            <a:srgbClr val="003399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25400" cap="flat" cmpd="sng" algn="ctr">
          <a:solidFill>
            <a:srgbClr val="003399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lnDef>
  </a:objectDefaults>
  <a:extraClrSchemeLst>
    <a:extraClrScheme>
      <a:clrScheme name="UNDPpptFormat_E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UNDPpptFormat_E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NDPpptFormat_E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NDPpptFormat_E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NDPpptFormat_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NDPpptFormat_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NDPpptFormat_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1228049EB6A0D40A488D2E566DA2343" ma:contentTypeVersion="2" ma:contentTypeDescription="Create a new document." ma:contentTypeScope="" ma:versionID="e1d871155fa3daaf51c743192b5555de">
  <xsd:schema xmlns:xsd="http://www.w3.org/2001/XMLSchema" xmlns:xs="http://www.w3.org/2001/XMLSchema" xmlns:p="http://schemas.microsoft.com/office/2006/metadata/properties" xmlns:ns2="62f0073b-7eff-4593-94c2-d8e359bedc05" xmlns:ns3="059678d3-0933-4798-85ce-4e8030ba05bc" targetNamespace="http://schemas.microsoft.com/office/2006/metadata/properties" ma:root="true" ma:fieldsID="bca6d9418911020c24935a5e7647317f" ns2:_="" ns3:_="">
    <xsd:import namespace="62f0073b-7eff-4593-94c2-d8e359bedc05"/>
    <xsd:import namespace="059678d3-0933-4798-85ce-4e8030ba05bc"/>
    <xsd:element name="properties">
      <xsd:complexType>
        <xsd:sequence>
          <xsd:element name="documentManagement">
            <xsd:complexType>
              <xsd:all>
                <xsd:element ref="ns2:Language"/>
                <xsd:element ref="ns2:Description0"/>
                <xsd:element ref="ns3:_dlc_DocId" minOccurs="0"/>
                <xsd:element ref="ns3:_dlc_DocIdUrl" minOccurs="0"/>
                <xsd:element ref="ns3:_dlc_DocIdPersistId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2f0073b-7eff-4593-94c2-d8e359bedc05" elementFormDefault="qualified">
    <xsd:import namespace="http://schemas.microsoft.com/office/2006/documentManagement/types"/>
    <xsd:import namespace="http://schemas.microsoft.com/office/infopath/2007/PartnerControls"/>
    <xsd:element name="Language" ma:index="8" ma:displayName="Language" ma:format="Dropdown" ma:internalName="Language">
      <xsd:simpleType>
        <xsd:restriction base="dms:Choice">
          <xsd:enumeration value="Arabic"/>
          <xsd:enumeration value="Chinese"/>
          <xsd:enumeration value="English"/>
          <xsd:enumeration value="French"/>
          <xsd:enumeration value="Russian"/>
          <xsd:enumeration value="Spanish"/>
          <xsd:enumeration value="Portuguese"/>
        </xsd:restriction>
      </xsd:simpleType>
    </xsd:element>
    <xsd:element name="Description0" ma:index="9" ma:displayName="Description" ma:format="Dropdown" ma:internalName="Description0">
      <xsd:simpleType>
        <xsd:restriction base="dms:Choice">
          <xsd:enumeration value="Logo with tagline"/>
          <xsd:enumeration value="Myriad Pro fonts – for PC and MAC"/>
          <xsd:enumeration value="PowerPoint Template"/>
          <xsd:enumeration value="UNDP Pull-up Banners"/>
          <xsd:enumeration value="UNDP Editorial Style Manual"/>
          <xsd:enumeration value="UNDP Promotional items"/>
          <xsd:enumeration value="Press Releases and Media Advisories"/>
          <xsd:enumeration value="Fast Facts template"/>
          <xsd:enumeration value="The Development Advocate"/>
          <xsd:enumeration value="UNDP Corporate Brochure 2014 files"/>
          <xsd:enumeration value="UNDP stationery"/>
          <xsd:enumeration value="UNDP boilerplate text"/>
          <xsd:enumeration value="Promotional items"/>
          <xsd:enumeration value="UNDP business cards and e-signature"/>
          <xsd:enumeration value="Font"/>
          <xsd:enumeration value="Policy on logo and tagline use"/>
          <xsd:enumeration value="UN Emblem"/>
          <xsd:enumeration value="UNDP Brand Manual"/>
          <xsd:enumeration value="Photography Guidelines"/>
          <xsd:enumeration value="Corporate Posters"/>
          <xsd:enumeration value="Annual Report 2013"/>
          <xsd:enumeration value="Annual Report 2014"/>
          <xsd:enumeration value="MDG icons"/>
          <xsd:enumeration value="RBAS Booklets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59678d3-0933-4798-85ce-4e8030ba05bc" elementFormDefault="qualified">
    <xsd:import namespace="http://schemas.microsoft.com/office/2006/documentManagement/types"/>
    <xsd:import namespace="http://schemas.microsoft.com/office/infopath/2007/PartnerControls"/>
    <xsd:element name="_dlc_DocId" ma:index="10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11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2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scription0 xmlns="62f0073b-7eff-4593-94c2-d8e359bedc05"/>
    <Language xmlns="62f0073b-7eff-4593-94c2-d8e359bedc05"/>
    <_dlc_DocId xmlns="059678d3-0933-4798-85ce-4e8030ba05bc" xsi:nil="true"/>
    <_dlc_DocIdUrl xmlns="059678d3-0933-4798-85ce-4e8030ba05bc">
      <Url xsi:nil="true"/>
      <Description xsi:nil="true"/>
    </_dlc_DocIdUrl>
  </documentManagement>
</p:properties>
</file>

<file path=customXml/item4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10001</Type>
    <SequenceNumber>1000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Assembly>Microsoft.Office.DocumentManagement, Version=14.0.0.0, Culture=neutral, PublicKeyToken=71e9bce111e9429c</Assembly>
    <Class>Microsoft.Office.DocumentManagement.Internal.DocIdHandler</Class>
    <Data/>
    <Filter/>
  </Receiver>
</spe:Receivers>
</file>

<file path=customXml/itemProps1.xml><?xml version="1.0" encoding="utf-8"?>
<ds:datastoreItem xmlns:ds="http://schemas.openxmlformats.org/officeDocument/2006/customXml" ds:itemID="{3523353F-6DE5-43B7-B0DE-6E50671746B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62f0073b-7eff-4593-94c2-d8e359bedc05"/>
    <ds:schemaRef ds:uri="059678d3-0933-4798-85ce-4e8030ba05b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E995BF71-5740-48A1-A40F-2C066643CC82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7A9F8D4A-5003-48B2-A25D-256FD3D73991}">
  <ds:schemaRefs>
    <ds:schemaRef ds:uri="62f0073b-7eff-4593-94c2-d8e359bedc05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059678d3-0933-4798-85ce-4e8030ba05bc"/>
    <ds:schemaRef ds:uri="http://www.w3.org/XML/1998/namespace"/>
    <ds:schemaRef ds:uri="http://purl.org/dc/dcmitype/"/>
  </ds:schemaRefs>
</ds:datastoreItem>
</file>

<file path=customXml/itemProps4.xml><?xml version="1.0" encoding="utf-8"?>
<ds:datastoreItem xmlns:ds="http://schemas.openxmlformats.org/officeDocument/2006/customXml" ds:itemID="{B9B760B7-7EF0-4A11-8E70-999823C71916}">
  <ds:schemaRefs>
    <ds:schemaRef ds:uri="http://schemas.microsoft.com/sharepoint/event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UNDP Serbia PPT for OPM  230615 final no notes</Template>
  <TotalTime>12454</TotalTime>
  <Words>349</Words>
  <Application>Microsoft Office PowerPoint</Application>
  <PresentationFormat>Projekcija na ekranu (4:3)</PresentationFormat>
  <Paragraphs>63</Paragraphs>
  <Slides>11</Slides>
  <Notes>1</Notes>
  <HiddenSlides>0</HiddenSlides>
  <MMClips>0</MMClips>
  <ScaleCrop>false</ScaleCrop>
  <HeadingPairs>
    <vt:vector size="8" baseType="variant">
      <vt:variant>
        <vt:lpstr>Korišćeni fontovi</vt:lpstr>
      </vt:variant>
      <vt:variant>
        <vt:i4>6</vt:i4>
      </vt:variant>
      <vt:variant>
        <vt:lpstr>Tema</vt:lpstr>
      </vt:variant>
      <vt:variant>
        <vt:i4>1</vt:i4>
      </vt:variant>
      <vt:variant>
        <vt:lpstr>Ugrađeni OLE serveri</vt:lpstr>
      </vt:variant>
      <vt:variant>
        <vt:i4>1</vt:i4>
      </vt:variant>
      <vt:variant>
        <vt:lpstr>Naslovi slajdova</vt:lpstr>
      </vt:variant>
      <vt:variant>
        <vt:i4>11</vt:i4>
      </vt:variant>
    </vt:vector>
  </HeadingPairs>
  <TitlesOfParts>
    <vt:vector size="19" baseType="lpstr">
      <vt:lpstr>ＭＳ Ｐゴシック</vt:lpstr>
      <vt:lpstr>Arial</vt:lpstr>
      <vt:lpstr>Calibri</vt:lpstr>
      <vt:lpstr>Calibri Light</vt:lpstr>
      <vt:lpstr>Myriad Pro</vt:lpstr>
      <vt:lpstr>Times New Roman</vt:lpstr>
      <vt:lpstr>UNDPpptFormat_E</vt:lpstr>
      <vt:lpstr>Document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</vt:vector>
  </TitlesOfParts>
  <Company>UNDP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Steliana Nedera</dc:creator>
  <cp:lastModifiedBy>Ana Seke</cp:lastModifiedBy>
  <cp:revision>98</cp:revision>
  <dcterms:created xsi:type="dcterms:W3CDTF">2015-10-21T10:03:15Z</dcterms:created>
  <dcterms:modified xsi:type="dcterms:W3CDTF">2017-10-02T11:48:24Z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0x010100C1228049EB6A0D40A488D2E566DA2343</vt:lpwstr>
  </property>
  <property fmtid="{D5CDD505-2E9C-101B-9397-08002B2CF9AE}" pid="3" name="_dlc_DocIdItemGuid">
    <vt:lpwstr>30e660ce-ece0-45cb-99c7-f53cee92130a</vt:lpwstr>
  </property>
</Properties>
</file>