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iagrams/colors3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14"/>
  </p:notesMasterIdLst>
  <p:handoutMasterIdLst>
    <p:handoutMasterId r:id="rId15"/>
  </p:handoutMasterIdLst>
  <p:sldIdLst>
    <p:sldId id="335" r:id="rId2"/>
    <p:sldId id="288" r:id="rId3"/>
    <p:sldId id="289" r:id="rId4"/>
    <p:sldId id="344" r:id="rId5"/>
    <p:sldId id="321" r:id="rId6"/>
    <p:sldId id="336" r:id="rId7"/>
    <p:sldId id="345" r:id="rId8"/>
    <p:sldId id="346" r:id="rId9"/>
    <p:sldId id="347" r:id="rId10"/>
    <p:sldId id="348" r:id="rId11"/>
    <p:sldId id="349" r:id="rId12"/>
    <p:sldId id="34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E9CA8B"/>
    <a:srgbClr val="E4C74A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139" autoAdjust="0"/>
  </p:normalViewPr>
  <p:slideViewPr>
    <p:cSldViewPr>
      <p:cViewPr>
        <p:scale>
          <a:sx n="71" d="100"/>
          <a:sy n="71" d="100"/>
        </p:scale>
        <p:origin x="-1344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094" y="-11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P2800w2k3-01\zajednicka%20dokumenta%20ukdes\OE\abranko\New%20Microsoft%20Excel%20Worksheet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sr-Latn-CS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lang="en-US"/>
            </a:pPr>
            <a:r>
              <a:rPr lang="sr-Latn-CS" dirty="0" smtClean="0"/>
              <a:t>Iznos</a:t>
            </a:r>
            <a:r>
              <a:rPr lang="sr-Latn-CS" baseline="0" dirty="0" smtClean="0"/>
              <a:t> </a:t>
            </a:r>
            <a:r>
              <a:rPr lang="en-US" dirty="0" smtClean="0"/>
              <a:t>(Din </a:t>
            </a:r>
            <a:r>
              <a:rPr lang="en-US" dirty="0"/>
              <a:t>)</a:t>
            </a:r>
          </a:p>
        </c:rich>
      </c:tx>
      <c:layout/>
    </c:title>
    <c:plotArea>
      <c:layout/>
      <c:barChart>
        <c:barDir val="col"/>
        <c:grouping val="clustered"/>
        <c:dLbls/>
        <c:axId val="56123392"/>
        <c:axId val="56124928"/>
      </c:barChart>
      <c:catAx>
        <c:axId val="56123392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US"/>
            </a:pPr>
            <a:endParaRPr lang="sr-Latn-CS"/>
          </a:p>
        </c:txPr>
        <c:crossAx val="56124928"/>
        <c:crosses val="autoZero"/>
        <c:auto val="1"/>
        <c:lblAlgn val="ctr"/>
        <c:lblOffset val="100"/>
      </c:catAx>
      <c:valAx>
        <c:axId val="56124928"/>
        <c:scaling>
          <c:orientation val="minMax"/>
        </c:scaling>
        <c:axPos val="l"/>
        <c:majorGridlines/>
        <c:numFmt formatCode="#,##0.00" sourceLinked="1"/>
        <c:tickLblPos val="nextTo"/>
        <c:txPr>
          <a:bodyPr/>
          <a:lstStyle/>
          <a:p>
            <a:pPr>
              <a:defRPr lang="en-US"/>
            </a:pPr>
            <a:endParaRPr lang="sr-Latn-CS"/>
          </a:p>
        </c:txPr>
        <c:crossAx val="56123392"/>
        <c:crosses val="autoZero"/>
        <c:crossBetween val="between"/>
      </c:valAx>
    </c:plotArea>
    <c:plotVisOnly val="1"/>
    <c:dispBlanksAs val="gap"/>
  </c:chart>
  <c:externalData r:id="rId2"/>
</c:chartSpace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4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Relationship Id="rId4" Type="http://schemas.openxmlformats.org/officeDocument/2006/relationships/image" Target="../media/image17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9.jpeg"/><Relationship Id="rId1" Type="http://schemas.openxmlformats.org/officeDocument/2006/relationships/image" Target="../media/image81.png"/><Relationship Id="rId4" Type="http://schemas.openxmlformats.org/officeDocument/2006/relationships/image" Target="../media/image111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71.jpeg"/><Relationship Id="rId1" Type="http://schemas.openxmlformats.org/officeDocument/2006/relationships/image" Target="../media/image161.png"/><Relationship Id="rId4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D92C3B-B8A0-4D2A-AF41-5822E60A5C1C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AC1539CF-3334-4AC7-BC64-DD1D8A99A268}">
      <dgm:prSet/>
      <dgm:spPr/>
      <dgm:t>
        <a:bodyPr/>
        <a:lstStyle/>
        <a:p>
          <a:r>
            <a:rPr lang="sr-Latn-RS" sz="1600" dirty="0" smtClean="0"/>
            <a:t>Grad Niš</a:t>
          </a:r>
          <a:endParaRPr lang="en-US" sz="1600" dirty="0"/>
        </a:p>
      </dgm:t>
    </dgm:pt>
    <dgm:pt modelId="{B9651587-56BC-455B-B1B6-355B466C697F}" type="parTrans" cxnId="{C644F091-A5BB-433B-84DD-C3C3766A039C}">
      <dgm:prSet/>
      <dgm:spPr/>
      <dgm:t>
        <a:bodyPr/>
        <a:lstStyle/>
        <a:p>
          <a:endParaRPr lang="en-US"/>
        </a:p>
      </dgm:t>
    </dgm:pt>
    <dgm:pt modelId="{429A81F4-4209-408F-895B-E1F58077B2B9}" type="sibTrans" cxnId="{C644F091-A5BB-433B-84DD-C3C3766A039C}">
      <dgm:prSet/>
      <dgm:spPr/>
      <dgm:t>
        <a:bodyPr/>
        <a:lstStyle/>
        <a:p>
          <a:endParaRPr lang="en-US"/>
        </a:p>
      </dgm:t>
    </dgm:pt>
    <dgm:pt modelId="{1CF38DEB-B936-49A5-B872-31D52D989185}">
      <dgm:prSet/>
      <dgm:spPr/>
      <dgm:t>
        <a:bodyPr/>
        <a:lstStyle/>
        <a:p>
          <a:r>
            <a:rPr lang="sr-Latn-RS" sz="1600" dirty="0" smtClean="0"/>
            <a:t>SKDES</a:t>
          </a:r>
          <a:endParaRPr lang="en-US" sz="1600" dirty="0"/>
        </a:p>
      </dgm:t>
    </dgm:pt>
    <dgm:pt modelId="{5B63A2AC-A585-4B88-A929-6DA6B21ADFBB}" type="sibTrans" cxnId="{8AFDB483-48CE-4E63-B0F9-782DE7EFC479}">
      <dgm:prSet/>
      <dgm:spPr/>
      <dgm:t>
        <a:bodyPr/>
        <a:lstStyle/>
        <a:p>
          <a:endParaRPr lang="en-US"/>
        </a:p>
      </dgm:t>
    </dgm:pt>
    <dgm:pt modelId="{231923F7-081C-41DE-8EC5-3E209987239F}" type="parTrans" cxnId="{8AFDB483-48CE-4E63-B0F9-782DE7EFC479}">
      <dgm:prSet/>
      <dgm:spPr/>
      <dgm:t>
        <a:bodyPr/>
        <a:lstStyle/>
        <a:p>
          <a:endParaRPr lang="en-US"/>
        </a:p>
      </dgm:t>
    </dgm:pt>
    <dgm:pt modelId="{23AB289A-6621-4C0D-98C9-65F459C6917B}">
      <dgm:prSet/>
      <dgm:spPr/>
      <dgm:t>
        <a:bodyPr/>
        <a:lstStyle/>
        <a:p>
          <a:r>
            <a:rPr lang="sr-Latn-RS" baseline="0" dirty="0" smtClean="0"/>
            <a:t>Odsek za energetiku</a:t>
          </a:r>
          <a:endParaRPr lang="en-US" dirty="0"/>
        </a:p>
      </dgm:t>
    </dgm:pt>
    <dgm:pt modelId="{C0034A91-37BE-4CD9-B276-45B13FD85254}" type="sibTrans" cxnId="{CC1E475D-B145-4FF6-BD9D-151AEBD7D8BA}">
      <dgm:prSet/>
      <dgm:spPr/>
      <dgm:t>
        <a:bodyPr/>
        <a:lstStyle/>
        <a:p>
          <a:endParaRPr lang="en-US"/>
        </a:p>
      </dgm:t>
    </dgm:pt>
    <dgm:pt modelId="{65DCC880-E1BE-4F93-9AC3-393F12E5805C}" type="parTrans" cxnId="{CC1E475D-B145-4FF6-BD9D-151AEBD7D8BA}">
      <dgm:prSet/>
      <dgm:spPr/>
      <dgm:t>
        <a:bodyPr/>
        <a:lstStyle/>
        <a:p>
          <a:endParaRPr lang="en-US"/>
        </a:p>
      </dgm:t>
    </dgm:pt>
    <dgm:pt modelId="{9744DC3A-74BC-4484-88F6-D624BD4CD443}">
      <dgm:prSet/>
      <dgm:spPr/>
      <dgm:t>
        <a:bodyPr/>
        <a:lstStyle/>
        <a:p>
          <a:r>
            <a:rPr lang="sr-Latn-RS" sz="1600" dirty="0" smtClean="0"/>
            <a:t>Gradsko Veće</a:t>
          </a:r>
          <a:endParaRPr lang="en-US" sz="1600" dirty="0"/>
        </a:p>
      </dgm:t>
    </dgm:pt>
    <dgm:pt modelId="{9DD62155-2DD2-44C8-A32E-749B1A47458A}" type="parTrans" cxnId="{7855862C-1CA3-4112-B9DF-AD335592943D}">
      <dgm:prSet/>
      <dgm:spPr/>
      <dgm:t>
        <a:bodyPr/>
        <a:lstStyle/>
        <a:p>
          <a:endParaRPr lang="en-US"/>
        </a:p>
      </dgm:t>
    </dgm:pt>
    <dgm:pt modelId="{BA45B9D4-83ED-4814-A72E-14193D68614B}" type="sibTrans" cxnId="{7855862C-1CA3-4112-B9DF-AD335592943D}">
      <dgm:prSet/>
      <dgm:spPr/>
      <dgm:t>
        <a:bodyPr/>
        <a:lstStyle/>
        <a:p>
          <a:endParaRPr lang="en-US"/>
        </a:p>
      </dgm:t>
    </dgm:pt>
    <dgm:pt modelId="{1057134A-2D3A-451D-A71B-7624AA3796AC}">
      <dgm:prSet/>
      <dgm:spPr/>
      <dgm:t>
        <a:bodyPr/>
        <a:lstStyle/>
        <a:p>
          <a:r>
            <a:rPr lang="sr-Latn-RS" sz="1600" dirty="0" smtClean="0"/>
            <a:t>Gradska Uprava</a:t>
          </a:r>
          <a:endParaRPr lang="en-US" sz="1600" dirty="0"/>
        </a:p>
      </dgm:t>
    </dgm:pt>
    <dgm:pt modelId="{026A4796-61D4-4B38-BA10-777709A506B8}" type="parTrans" cxnId="{EEAA9CA5-F711-4FC8-890E-156C2F0D020B}">
      <dgm:prSet/>
      <dgm:spPr/>
      <dgm:t>
        <a:bodyPr/>
        <a:lstStyle/>
        <a:p>
          <a:endParaRPr lang="sr-Latn-CS"/>
        </a:p>
      </dgm:t>
    </dgm:pt>
    <dgm:pt modelId="{CD4B0E9C-8F97-4673-A765-C5298F473AAC}" type="sibTrans" cxnId="{EEAA9CA5-F711-4FC8-890E-156C2F0D020B}">
      <dgm:prSet/>
      <dgm:spPr/>
      <dgm:t>
        <a:bodyPr/>
        <a:lstStyle/>
        <a:p>
          <a:endParaRPr lang="sr-Latn-CS"/>
        </a:p>
      </dgm:t>
    </dgm:pt>
    <dgm:pt modelId="{D8D7B806-E0FF-477B-BC8F-17F5834E97C7}" type="pres">
      <dgm:prSet presAssocID="{2BD92C3B-B8A0-4D2A-AF41-5822E60A5C1C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8071D0ED-C43D-43E2-90B9-A742E857F6DC}" type="pres">
      <dgm:prSet presAssocID="{23AB289A-6621-4C0D-98C9-65F459C6917B}" presName="composite" presStyleCnt="0"/>
      <dgm:spPr/>
    </dgm:pt>
    <dgm:pt modelId="{D3404F3D-E752-41B4-93A6-94EF505442C1}" type="pres">
      <dgm:prSet presAssocID="{23AB289A-6621-4C0D-98C9-65F459C6917B}" presName="LShape" presStyleLbl="alignNode1" presStyleIdx="0" presStyleCnt="9"/>
      <dgm:spPr/>
    </dgm:pt>
    <dgm:pt modelId="{D3882274-E422-4E30-B90B-94F92FEAD5A2}" type="pres">
      <dgm:prSet presAssocID="{23AB289A-6621-4C0D-98C9-65F459C6917B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DB0EB4-9ED3-441C-BE5D-DE229A2D1103}" type="pres">
      <dgm:prSet presAssocID="{23AB289A-6621-4C0D-98C9-65F459C6917B}" presName="Triangle" presStyleLbl="alignNode1" presStyleIdx="1" presStyleCnt="9"/>
      <dgm:spPr/>
    </dgm:pt>
    <dgm:pt modelId="{0E3617E1-2020-4299-BD1D-185549E1A32C}" type="pres">
      <dgm:prSet presAssocID="{C0034A91-37BE-4CD9-B276-45B13FD85254}" presName="sibTrans" presStyleCnt="0"/>
      <dgm:spPr/>
    </dgm:pt>
    <dgm:pt modelId="{582F0EA3-1C44-4F04-976B-864CCAF60EB0}" type="pres">
      <dgm:prSet presAssocID="{C0034A91-37BE-4CD9-B276-45B13FD85254}" presName="space" presStyleCnt="0"/>
      <dgm:spPr/>
    </dgm:pt>
    <dgm:pt modelId="{A6050885-1429-42AA-9443-B69317BA04D7}" type="pres">
      <dgm:prSet presAssocID="{1CF38DEB-B936-49A5-B872-31D52D989185}" presName="composite" presStyleCnt="0"/>
      <dgm:spPr/>
    </dgm:pt>
    <dgm:pt modelId="{709601EC-678A-4C80-A205-C065991C05B3}" type="pres">
      <dgm:prSet presAssocID="{1CF38DEB-B936-49A5-B872-31D52D989185}" presName="LShape" presStyleLbl="alignNode1" presStyleIdx="2" presStyleCnt="9"/>
      <dgm:spPr/>
    </dgm:pt>
    <dgm:pt modelId="{C839F837-95BF-4A11-BD64-8FA396255BB5}" type="pres">
      <dgm:prSet presAssocID="{1CF38DEB-B936-49A5-B872-31D52D989185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99F79C-0BF3-4325-BBFE-03DE0C58748F}" type="pres">
      <dgm:prSet presAssocID="{1CF38DEB-B936-49A5-B872-31D52D989185}" presName="Triangle" presStyleLbl="alignNode1" presStyleIdx="3" presStyleCnt="9"/>
      <dgm:spPr/>
    </dgm:pt>
    <dgm:pt modelId="{3A2401E4-25DC-4903-8FC7-E512DCC3E655}" type="pres">
      <dgm:prSet presAssocID="{5B63A2AC-A585-4B88-A929-6DA6B21ADFBB}" presName="sibTrans" presStyleCnt="0"/>
      <dgm:spPr/>
    </dgm:pt>
    <dgm:pt modelId="{763CCA2C-5890-4A0C-A08D-DACFC0D6911A}" type="pres">
      <dgm:prSet presAssocID="{5B63A2AC-A585-4B88-A929-6DA6B21ADFBB}" presName="space" presStyleCnt="0"/>
      <dgm:spPr/>
    </dgm:pt>
    <dgm:pt modelId="{06F35A13-ACA4-454B-8F9D-B754A08A8031}" type="pres">
      <dgm:prSet presAssocID="{1057134A-2D3A-451D-A71B-7624AA3796AC}" presName="composite" presStyleCnt="0"/>
      <dgm:spPr/>
    </dgm:pt>
    <dgm:pt modelId="{23D25404-0A8A-47A2-AAE3-275C6464A1D6}" type="pres">
      <dgm:prSet presAssocID="{1057134A-2D3A-451D-A71B-7624AA3796AC}" presName="LShape" presStyleLbl="alignNode1" presStyleIdx="4" presStyleCnt="9"/>
      <dgm:spPr/>
    </dgm:pt>
    <dgm:pt modelId="{90BBA0A2-8D41-4D6E-AB84-55BBB75CF4A2}" type="pres">
      <dgm:prSet presAssocID="{1057134A-2D3A-451D-A71B-7624AA3796AC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EAD42FC5-B854-494F-8354-D5DDD646230C}" type="pres">
      <dgm:prSet presAssocID="{1057134A-2D3A-451D-A71B-7624AA3796AC}" presName="Triangle" presStyleLbl="alignNode1" presStyleIdx="5" presStyleCnt="9"/>
      <dgm:spPr/>
    </dgm:pt>
    <dgm:pt modelId="{2D39566E-3B24-4516-AF07-8799C38D8664}" type="pres">
      <dgm:prSet presAssocID="{CD4B0E9C-8F97-4673-A765-C5298F473AAC}" presName="sibTrans" presStyleCnt="0"/>
      <dgm:spPr/>
    </dgm:pt>
    <dgm:pt modelId="{C6BDDA18-B0FE-4257-BC64-4AF90F46624D}" type="pres">
      <dgm:prSet presAssocID="{CD4B0E9C-8F97-4673-A765-C5298F473AAC}" presName="space" presStyleCnt="0"/>
      <dgm:spPr/>
    </dgm:pt>
    <dgm:pt modelId="{D49F4A5F-AE7A-46BB-B5E6-EA4F020F5D18}" type="pres">
      <dgm:prSet presAssocID="{9744DC3A-74BC-4484-88F6-D624BD4CD443}" presName="composite" presStyleCnt="0"/>
      <dgm:spPr/>
    </dgm:pt>
    <dgm:pt modelId="{F22403AB-1BED-44E2-8219-C6BF70E80078}" type="pres">
      <dgm:prSet presAssocID="{9744DC3A-74BC-4484-88F6-D624BD4CD443}" presName="LShape" presStyleLbl="alignNode1" presStyleIdx="6" presStyleCnt="9"/>
      <dgm:spPr/>
    </dgm:pt>
    <dgm:pt modelId="{8449F284-8A09-49E8-BAAA-AF865FD63DBA}" type="pres">
      <dgm:prSet presAssocID="{9744DC3A-74BC-4484-88F6-D624BD4CD443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6E4708-E4A2-43F2-B6F3-58C2A8F84014}" type="pres">
      <dgm:prSet presAssocID="{9744DC3A-74BC-4484-88F6-D624BD4CD443}" presName="Triangle" presStyleLbl="alignNode1" presStyleIdx="7" presStyleCnt="9"/>
      <dgm:spPr/>
    </dgm:pt>
    <dgm:pt modelId="{6F17540D-AEA8-411B-9892-124AFEEDBB42}" type="pres">
      <dgm:prSet presAssocID="{BA45B9D4-83ED-4814-A72E-14193D68614B}" presName="sibTrans" presStyleCnt="0"/>
      <dgm:spPr/>
    </dgm:pt>
    <dgm:pt modelId="{A3FA1D00-F671-4575-90F8-891DD7837C8E}" type="pres">
      <dgm:prSet presAssocID="{BA45B9D4-83ED-4814-A72E-14193D68614B}" presName="space" presStyleCnt="0"/>
      <dgm:spPr/>
    </dgm:pt>
    <dgm:pt modelId="{B06DAD3F-BA28-4E2E-BD94-1E2763CE47A3}" type="pres">
      <dgm:prSet presAssocID="{AC1539CF-3334-4AC7-BC64-DD1D8A99A268}" presName="composite" presStyleCnt="0"/>
      <dgm:spPr/>
    </dgm:pt>
    <dgm:pt modelId="{8AB1176E-E382-461E-80EE-E5382C8482AD}" type="pres">
      <dgm:prSet presAssocID="{AC1539CF-3334-4AC7-BC64-DD1D8A99A268}" presName="LShape" presStyleLbl="alignNode1" presStyleIdx="8" presStyleCnt="9"/>
      <dgm:spPr/>
    </dgm:pt>
    <dgm:pt modelId="{864B0B20-6204-4EF9-9440-0C90AADF40DD}" type="pres">
      <dgm:prSet presAssocID="{AC1539CF-3334-4AC7-BC64-DD1D8A99A268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8113FE5-33CD-403F-9840-571C3105360E}" type="presOf" srcId="{23AB289A-6621-4C0D-98C9-65F459C6917B}" destId="{D3882274-E422-4E30-B90B-94F92FEAD5A2}" srcOrd="0" destOrd="0" presId="urn:microsoft.com/office/officeart/2009/3/layout/StepUpProcess"/>
    <dgm:cxn modelId="{8AFDB483-48CE-4E63-B0F9-782DE7EFC479}" srcId="{2BD92C3B-B8A0-4D2A-AF41-5822E60A5C1C}" destId="{1CF38DEB-B936-49A5-B872-31D52D989185}" srcOrd="1" destOrd="0" parTransId="{231923F7-081C-41DE-8EC5-3E209987239F}" sibTransId="{5B63A2AC-A585-4B88-A929-6DA6B21ADFBB}"/>
    <dgm:cxn modelId="{C644F091-A5BB-433B-84DD-C3C3766A039C}" srcId="{2BD92C3B-B8A0-4D2A-AF41-5822E60A5C1C}" destId="{AC1539CF-3334-4AC7-BC64-DD1D8A99A268}" srcOrd="4" destOrd="0" parTransId="{B9651587-56BC-455B-B1B6-355B466C697F}" sibTransId="{429A81F4-4209-408F-895B-E1F58077B2B9}"/>
    <dgm:cxn modelId="{CC1E475D-B145-4FF6-BD9D-151AEBD7D8BA}" srcId="{2BD92C3B-B8A0-4D2A-AF41-5822E60A5C1C}" destId="{23AB289A-6621-4C0D-98C9-65F459C6917B}" srcOrd="0" destOrd="0" parTransId="{65DCC880-E1BE-4F93-9AC3-393F12E5805C}" sibTransId="{C0034A91-37BE-4CD9-B276-45B13FD85254}"/>
    <dgm:cxn modelId="{242BAF9E-4F8F-49DA-B5E6-070A27116949}" type="presOf" srcId="{1CF38DEB-B936-49A5-B872-31D52D989185}" destId="{C839F837-95BF-4A11-BD64-8FA396255BB5}" srcOrd="0" destOrd="0" presId="urn:microsoft.com/office/officeart/2009/3/layout/StepUpProcess"/>
    <dgm:cxn modelId="{EEAA9CA5-F711-4FC8-890E-156C2F0D020B}" srcId="{2BD92C3B-B8A0-4D2A-AF41-5822E60A5C1C}" destId="{1057134A-2D3A-451D-A71B-7624AA3796AC}" srcOrd="2" destOrd="0" parTransId="{026A4796-61D4-4B38-BA10-777709A506B8}" sibTransId="{CD4B0E9C-8F97-4673-A765-C5298F473AAC}"/>
    <dgm:cxn modelId="{D4A17576-4B15-48F2-AEC2-A5CDB51E215F}" type="presOf" srcId="{9744DC3A-74BC-4484-88F6-D624BD4CD443}" destId="{8449F284-8A09-49E8-BAAA-AF865FD63DBA}" srcOrd="0" destOrd="0" presId="urn:microsoft.com/office/officeart/2009/3/layout/StepUpProcess"/>
    <dgm:cxn modelId="{7855862C-1CA3-4112-B9DF-AD335592943D}" srcId="{2BD92C3B-B8A0-4D2A-AF41-5822E60A5C1C}" destId="{9744DC3A-74BC-4484-88F6-D624BD4CD443}" srcOrd="3" destOrd="0" parTransId="{9DD62155-2DD2-44C8-A32E-749B1A47458A}" sibTransId="{BA45B9D4-83ED-4814-A72E-14193D68614B}"/>
    <dgm:cxn modelId="{68B904A9-F259-44DA-AE79-361477B32B02}" type="presOf" srcId="{1057134A-2D3A-451D-A71B-7624AA3796AC}" destId="{90BBA0A2-8D41-4D6E-AB84-55BBB75CF4A2}" srcOrd="0" destOrd="0" presId="urn:microsoft.com/office/officeart/2009/3/layout/StepUpProcess"/>
    <dgm:cxn modelId="{C0A00E5F-CCA4-40CC-8083-26834D4991C7}" type="presOf" srcId="{2BD92C3B-B8A0-4D2A-AF41-5822E60A5C1C}" destId="{D8D7B806-E0FF-477B-BC8F-17F5834E97C7}" srcOrd="0" destOrd="0" presId="urn:microsoft.com/office/officeart/2009/3/layout/StepUpProcess"/>
    <dgm:cxn modelId="{A3013C32-326F-445D-8E5E-C725308D9EED}" type="presOf" srcId="{AC1539CF-3334-4AC7-BC64-DD1D8A99A268}" destId="{864B0B20-6204-4EF9-9440-0C90AADF40DD}" srcOrd="0" destOrd="0" presId="urn:microsoft.com/office/officeart/2009/3/layout/StepUpProcess"/>
    <dgm:cxn modelId="{DCE008E3-EEB3-4EA0-81E4-EE8C083D8BC9}" type="presParOf" srcId="{D8D7B806-E0FF-477B-BC8F-17F5834E97C7}" destId="{8071D0ED-C43D-43E2-90B9-A742E857F6DC}" srcOrd="0" destOrd="0" presId="urn:microsoft.com/office/officeart/2009/3/layout/StepUpProcess"/>
    <dgm:cxn modelId="{1421FA4E-EFDC-44DC-96BF-D1B65A7A2575}" type="presParOf" srcId="{8071D0ED-C43D-43E2-90B9-A742E857F6DC}" destId="{D3404F3D-E752-41B4-93A6-94EF505442C1}" srcOrd="0" destOrd="0" presId="urn:microsoft.com/office/officeart/2009/3/layout/StepUpProcess"/>
    <dgm:cxn modelId="{DE23B44B-A63F-4B03-833B-FEF82D247FD8}" type="presParOf" srcId="{8071D0ED-C43D-43E2-90B9-A742E857F6DC}" destId="{D3882274-E422-4E30-B90B-94F92FEAD5A2}" srcOrd="1" destOrd="0" presId="urn:microsoft.com/office/officeart/2009/3/layout/StepUpProcess"/>
    <dgm:cxn modelId="{977D40DF-EE67-4A85-908F-59F72C417245}" type="presParOf" srcId="{8071D0ED-C43D-43E2-90B9-A742E857F6DC}" destId="{9DDB0EB4-9ED3-441C-BE5D-DE229A2D1103}" srcOrd="2" destOrd="0" presId="urn:microsoft.com/office/officeart/2009/3/layout/StepUpProcess"/>
    <dgm:cxn modelId="{0D5ED203-E760-4437-BFA2-1782B72E0A25}" type="presParOf" srcId="{D8D7B806-E0FF-477B-BC8F-17F5834E97C7}" destId="{0E3617E1-2020-4299-BD1D-185549E1A32C}" srcOrd="1" destOrd="0" presId="urn:microsoft.com/office/officeart/2009/3/layout/StepUpProcess"/>
    <dgm:cxn modelId="{C1728436-DB2A-4399-A86B-E0D4302FDAE3}" type="presParOf" srcId="{0E3617E1-2020-4299-BD1D-185549E1A32C}" destId="{582F0EA3-1C44-4F04-976B-864CCAF60EB0}" srcOrd="0" destOrd="0" presId="urn:microsoft.com/office/officeart/2009/3/layout/StepUpProcess"/>
    <dgm:cxn modelId="{00BFDD43-5178-471E-B4EE-925778EBF48E}" type="presParOf" srcId="{D8D7B806-E0FF-477B-BC8F-17F5834E97C7}" destId="{A6050885-1429-42AA-9443-B69317BA04D7}" srcOrd="2" destOrd="0" presId="urn:microsoft.com/office/officeart/2009/3/layout/StepUpProcess"/>
    <dgm:cxn modelId="{820B49F7-8825-4B66-B749-CBCBBE4FD8DC}" type="presParOf" srcId="{A6050885-1429-42AA-9443-B69317BA04D7}" destId="{709601EC-678A-4C80-A205-C065991C05B3}" srcOrd="0" destOrd="0" presId="urn:microsoft.com/office/officeart/2009/3/layout/StepUpProcess"/>
    <dgm:cxn modelId="{9645D5A5-03EB-4B5C-8660-74DD1C35C864}" type="presParOf" srcId="{A6050885-1429-42AA-9443-B69317BA04D7}" destId="{C839F837-95BF-4A11-BD64-8FA396255BB5}" srcOrd="1" destOrd="0" presId="urn:microsoft.com/office/officeart/2009/3/layout/StepUpProcess"/>
    <dgm:cxn modelId="{B58DD598-B43D-41C8-A04F-6DC3E4A0FC33}" type="presParOf" srcId="{A6050885-1429-42AA-9443-B69317BA04D7}" destId="{0899F79C-0BF3-4325-BBFE-03DE0C58748F}" srcOrd="2" destOrd="0" presId="urn:microsoft.com/office/officeart/2009/3/layout/StepUpProcess"/>
    <dgm:cxn modelId="{8124AF5B-7BC9-4843-BDF1-E1633244F5A9}" type="presParOf" srcId="{D8D7B806-E0FF-477B-BC8F-17F5834E97C7}" destId="{3A2401E4-25DC-4903-8FC7-E512DCC3E655}" srcOrd="3" destOrd="0" presId="urn:microsoft.com/office/officeart/2009/3/layout/StepUpProcess"/>
    <dgm:cxn modelId="{CCA10669-4073-4DAD-88C8-3981A3EF0388}" type="presParOf" srcId="{3A2401E4-25DC-4903-8FC7-E512DCC3E655}" destId="{763CCA2C-5890-4A0C-A08D-DACFC0D6911A}" srcOrd="0" destOrd="0" presId="urn:microsoft.com/office/officeart/2009/3/layout/StepUpProcess"/>
    <dgm:cxn modelId="{54AE8379-1E31-4033-8D6E-1690A1289CC3}" type="presParOf" srcId="{D8D7B806-E0FF-477B-BC8F-17F5834E97C7}" destId="{06F35A13-ACA4-454B-8F9D-B754A08A8031}" srcOrd="4" destOrd="0" presId="urn:microsoft.com/office/officeart/2009/3/layout/StepUpProcess"/>
    <dgm:cxn modelId="{725C1DB0-24DA-4BDD-BB1F-6743BA7A68A8}" type="presParOf" srcId="{06F35A13-ACA4-454B-8F9D-B754A08A8031}" destId="{23D25404-0A8A-47A2-AAE3-275C6464A1D6}" srcOrd="0" destOrd="0" presId="urn:microsoft.com/office/officeart/2009/3/layout/StepUpProcess"/>
    <dgm:cxn modelId="{E09DC438-6448-4B7D-B501-D967B2E51C4E}" type="presParOf" srcId="{06F35A13-ACA4-454B-8F9D-B754A08A8031}" destId="{90BBA0A2-8D41-4D6E-AB84-55BBB75CF4A2}" srcOrd="1" destOrd="0" presId="urn:microsoft.com/office/officeart/2009/3/layout/StepUpProcess"/>
    <dgm:cxn modelId="{C936A886-B5E9-459B-8892-1C02DF38D2F1}" type="presParOf" srcId="{06F35A13-ACA4-454B-8F9D-B754A08A8031}" destId="{EAD42FC5-B854-494F-8354-D5DDD646230C}" srcOrd="2" destOrd="0" presId="urn:microsoft.com/office/officeart/2009/3/layout/StepUpProcess"/>
    <dgm:cxn modelId="{2279E7E7-BE49-4116-9661-C870DE050EA1}" type="presParOf" srcId="{D8D7B806-E0FF-477B-BC8F-17F5834E97C7}" destId="{2D39566E-3B24-4516-AF07-8799C38D8664}" srcOrd="5" destOrd="0" presId="urn:microsoft.com/office/officeart/2009/3/layout/StepUpProcess"/>
    <dgm:cxn modelId="{A9DA67AC-1566-436B-B6BC-09EABF909F22}" type="presParOf" srcId="{2D39566E-3B24-4516-AF07-8799C38D8664}" destId="{C6BDDA18-B0FE-4257-BC64-4AF90F46624D}" srcOrd="0" destOrd="0" presId="urn:microsoft.com/office/officeart/2009/3/layout/StepUpProcess"/>
    <dgm:cxn modelId="{1257D082-89D6-4B7F-BCF7-903036999CDF}" type="presParOf" srcId="{D8D7B806-E0FF-477B-BC8F-17F5834E97C7}" destId="{D49F4A5F-AE7A-46BB-B5E6-EA4F020F5D18}" srcOrd="6" destOrd="0" presId="urn:microsoft.com/office/officeart/2009/3/layout/StepUpProcess"/>
    <dgm:cxn modelId="{797A595A-20CB-4BDA-874A-5715A12427C9}" type="presParOf" srcId="{D49F4A5F-AE7A-46BB-B5E6-EA4F020F5D18}" destId="{F22403AB-1BED-44E2-8219-C6BF70E80078}" srcOrd="0" destOrd="0" presId="urn:microsoft.com/office/officeart/2009/3/layout/StepUpProcess"/>
    <dgm:cxn modelId="{DC2A41A0-5E9C-4B33-A92F-CB31FBBD1409}" type="presParOf" srcId="{D49F4A5F-AE7A-46BB-B5E6-EA4F020F5D18}" destId="{8449F284-8A09-49E8-BAAA-AF865FD63DBA}" srcOrd="1" destOrd="0" presId="urn:microsoft.com/office/officeart/2009/3/layout/StepUpProcess"/>
    <dgm:cxn modelId="{5563E212-CFF2-4A04-B869-F430D1DB743C}" type="presParOf" srcId="{D49F4A5F-AE7A-46BB-B5E6-EA4F020F5D18}" destId="{A96E4708-E4A2-43F2-B6F3-58C2A8F84014}" srcOrd="2" destOrd="0" presId="urn:microsoft.com/office/officeart/2009/3/layout/StepUpProcess"/>
    <dgm:cxn modelId="{3EAEC543-66C6-471A-9931-322077236A81}" type="presParOf" srcId="{D8D7B806-E0FF-477B-BC8F-17F5834E97C7}" destId="{6F17540D-AEA8-411B-9892-124AFEEDBB42}" srcOrd="7" destOrd="0" presId="urn:microsoft.com/office/officeart/2009/3/layout/StepUpProcess"/>
    <dgm:cxn modelId="{B8B86940-8796-4CA2-8359-10E1B15C8598}" type="presParOf" srcId="{6F17540D-AEA8-411B-9892-124AFEEDBB42}" destId="{A3FA1D00-F671-4575-90F8-891DD7837C8E}" srcOrd="0" destOrd="0" presId="urn:microsoft.com/office/officeart/2009/3/layout/StepUpProcess"/>
    <dgm:cxn modelId="{EC85341B-07B6-4DD6-856E-45B3CF42F99C}" type="presParOf" srcId="{D8D7B806-E0FF-477B-BC8F-17F5834E97C7}" destId="{B06DAD3F-BA28-4E2E-BD94-1E2763CE47A3}" srcOrd="8" destOrd="0" presId="urn:microsoft.com/office/officeart/2009/3/layout/StepUpProcess"/>
    <dgm:cxn modelId="{50ABC252-11D8-41CD-95C5-D221C3C87F32}" type="presParOf" srcId="{B06DAD3F-BA28-4E2E-BD94-1E2763CE47A3}" destId="{8AB1176E-E382-461E-80EE-E5382C8482AD}" srcOrd="0" destOrd="0" presId="urn:microsoft.com/office/officeart/2009/3/layout/StepUpProcess"/>
    <dgm:cxn modelId="{B5EE4FCD-5C7E-4795-8DF0-EE55AC525647}" type="presParOf" srcId="{B06DAD3F-BA28-4E2E-BD94-1E2763CE47A3}" destId="{864B0B20-6204-4EF9-9440-0C90AADF40DD}" srcOrd="1" destOrd="0" presId="urn:microsoft.com/office/officeart/2009/3/layout/StepUpProcess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B5A56E-5ECF-4497-A769-518FC490B777}" type="doc">
      <dgm:prSet loTypeId="urn:microsoft.com/office/officeart/2005/8/layout/radial4" loCatId="relationship" qsTypeId="urn:microsoft.com/office/officeart/2005/8/quickstyle/simple4" qsCatId="simple" csTypeId="urn:microsoft.com/office/officeart/2005/8/colors/colorful1#2" csCatId="colorful" phldr="1"/>
      <dgm:spPr/>
      <dgm:t>
        <a:bodyPr/>
        <a:lstStyle/>
        <a:p>
          <a:endParaRPr lang="en-US"/>
        </a:p>
      </dgm:t>
    </dgm:pt>
    <dgm:pt modelId="{F9F325D5-76BE-4EDA-9F78-B2BCDCA71F32}">
      <dgm:prSet phldrT="[Text]" custT="1"/>
      <dgm:spPr/>
      <dgm:t>
        <a:bodyPr/>
        <a:lstStyle/>
        <a:p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Energetski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ozvol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9FCD478-039F-47DC-A40C-7E345C1582BD}" type="parTrans" cxnId="{66EC6557-3417-4E50-9958-AAB7217E07D7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318A4414-2E24-4E62-9C8C-E724A6BDF94F}" type="sibTrans" cxnId="{66EC6557-3417-4E50-9958-AAB7217E07D7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1DDEAFD-5791-4495-8BF6-4E5F68273176}">
      <dgm:prSet custT="1"/>
      <dgm:spPr/>
      <dgm:t>
        <a:bodyPr/>
        <a:lstStyle/>
        <a:p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Strategije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Planovi Razvoja Energetike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C7CD657-CBF1-48CA-BAC3-FAF00CF3F589}" type="parTrans" cxnId="{9FA83354-D854-49EB-A076-407BFB974422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A1DB9A6D-B695-4FB1-957A-FFAF186FAA08}" type="sibTrans" cxnId="{9FA83354-D854-49EB-A076-407BFB974422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B707CDD-CED4-4A34-8866-6B632CAEF16C}">
      <dgm:prSet custT="1"/>
      <dgm:spPr/>
      <dgm:t>
        <a:bodyPr/>
        <a:lstStyle/>
        <a:p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Energetske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L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icenc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7AE767B-6C81-4571-BF14-00D6156CF4CC}" type="parTrans" cxnId="{C6C0B49E-6E0D-4A02-BCA1-48FC302FAB78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7BFD415E-6FFC-452C-84A3-124A413BF383}" type="sibTrans" cxnId="{C6C0B49E-6E0D-4A02-BCA1-48FC302FAB78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0CAC9D0-C562-47AF-850E-FE22355CD61B}">
      <dgm:prSet phldrT="[Text]" custT="1"/>
      <dgm:spPr/>
      <dgm:t>
        <a:bodyPr/>
        <a:lstStyle/>
        <a:p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Međunarodni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Projekti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5EB7A57-0AB3-4E5B-AD56-4712E673CDB4}" type="parTrans" cxnId="{75DFD5E8-90EF-45F3-9052-FFD424544F7B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E7D0BD9-0124-4A23-A890-25A3199F570C}" type="sibTrans" cxnId="{75DFD5E8-90EF-45F3-9052-FFD424544F7B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F882A28-B696-48E7-A10C-A491E2260D5D}">
      <dgm:prSet custT="1"/>
      <dgm:spPr/>
      <dgm:t>
        <a:bodyPr/>
        <a:lstStyle/>
        <a:p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Propisivanje uslova i načina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Snabdevanja Toplotnom Energijom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CC7A649-5CC8-49C7-BFEA-89A1BC1DBE86}" type="parTrans" cxnId="{8B287464-AB38-464D-AA05-37C245BE3F0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4DFD591D-7CDB-4BEE-B07C-86B438E0BF85}" type="sibTrans" cxnId="{8B287464-AB38-464D-AA05-37C245BE3F0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1AC83344-D009-4198-9402-E897F0E270FD}">
      <dgm:prSet custT="1"/>
      <dgm:spPr/>
      <dgm:t>
        <a:bodyPr/>
        <a:lstStyle/>
        <a:p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J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avno</a:t>
          </a:r>
          <a:r>
            <a: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svetljenj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C3E8810-EA40-4F97-A7AB-017A1D6F52E5}" type="parTrans" cxnId="{6EF42355-55DF-4DFD-85B9-685095073DAF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714BEBF9-4D35-4ED4-8C99-099A79B95DC5}" type="sibTrans" cxnId="{6EF42355-55DF-4DFD-85B9-685095073DAF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EB152852-1F61-4BCD-BB27-88C64803F523}">
      <dgm:prSet custT="1"/>
      <dgm:spPr/>
      <dgm:t>
        <a:bodyPr/>
        <a:lstStyle/>
        <a:p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anifestaci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je</a:t>
          </a:r>
          <a:r>
            <a: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iz</a:t>
          </a:r>
          <a:r>
            <a: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oblasti</a:t>
          </a:r>
          <a:r>
            <a: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Energetike 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</a:t>
          </a:r>
          <a:r>
            <a: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EE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799F252-7230-4E94-9CDD-90C6ABAF4505}" type="parTrans" cxnId="{8FB7C041-C5E3-4911-86F0-F9C8DFC3E2C8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9CD05F4F-76B4-44FD-B9F1-519355ADBCA6}" type="sibTrans" cxnId="{8FB7C041-C5E3-4911-86F0-F9C8DFC3E2C8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4E61AA8D-28F9-414E-AEFA-5C0515CEEDD0}">
      <dgm:prSet custT="1"/>
      <dgm:spPr/>
      <dgm:t>
        <a:bodyPr/>
        <a:lstStyle/>
        <a:p>
          <a:r>
            <a:rPr lang="vi-VN" sz="1200" dirty="0" smtClean="0"/>
            <a:t>Sprovođenje osnovnih načela </a:t>
          </a:r>
          <a:r>
            <a:rPr lang="sr-Latn-RS" sz="1200" dirty="0" smtClean="0"/>
            <a:t>E</a:t>
          </a:r>
          <a:r>
            <a:rPr lang="vi-VN" sz="1200" dirty="0" smtClean="0"/>
            <a:t>nergetske </a:t>
          </a:r>
          <a:r>
            <a:rPr lang="sr-Latn-RS" sz="1200" dirty="0" smtClean="0"/>
            <a:t>P</a:t>
          </a:r>
          <a:r>
            <a:rPr lang="vi-VN" sz="1200" dirty="0" smtClean="0"/>
            <a:t>olitike</a:t>
          </a:r>
          <a:endParaRPr lang="en-US" sz="1200" dirty="0"/>
        </a:p>
      </dgm:t>
    </dgm:pt>
    <dgm:pt modelId="{365D26AA-72E5-410D-8D5D-A177E0BB3C3B}" type="parTrans" cxnId="{826956A8-6A3F-4A4F-B1C9-233BCB956F54}">
      <dgm:prSet/>
      <dgm:spPr/>
      <dgm:t>
        <a:bodyPr/>
        <a:lstStyle/>
        <a:p>
          <a:endParaRPr lang="en-US"/>
        </a:p>
      </dgm:t>
    </dgm:pt>
    <dgm:pt modelId="{232E99B0-AF4F-4AA3-A85E-E4739F5B18BB}" type="sibTrans" cxnId="{826956A8-6A3F-4A4F-B1C9-233BCB956F54}">
      <dgm:prSet/>
      <dgm:spPr/>
      <dgm:t>
        <a:bodyPr/>
        <a:lstStyle/>
        <a:p>
          <a:endParaRPr lang="en-US"/>
        </a:p>
      </dgm:t>
    </dgm:pt>
    <dgm:pt modelId="{EE84C37A-E328-4238-81FA-3B8608F0884F}">
      <dgm:prSet custT="1"/>
      <dgm:spPr/>
      <dgm:t>
        <a:bodyPr/>
        <a:lstStyle/>
        <a:p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nergetski</a:t>
          </a:r>
          <a:r>
            <a:rPr lang="en-U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B</a:t>
          </a:r>
          <a:r>
            <a:rPr lang="en-US" sz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ilans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D098A8E-CA0F-489E-ACDE-64AFCAA919A9}" type="parTrans" cxnId="{10FF2892-3694-4B59-A24F-30F4E7AC077E}">
      <dgm:prSet/>
      <dgm:spPr/>
      <dgm:t>
        <a:bodyPr/>
        <a:lstStyle/>
        <a:p>
          <a:endParaRPr lang="en-US"/>
        </a:p>
      </dgm:t>
    </dgm:pt>
    <dgm:pt modelId="{66D1FD85-B7EF-4ACE-9788-8BE48A5007CB}" type="sibTrans" cxnId="{10FF2892-3694-4B59-A24F-30F4E7AC077E}">
      <dgm:prSet/>
      <dgm:spPr/>
      <dgm:t>
        <a:bodyPr/>
        <a:lstStyle/>
        <a:p>
          <a:endParaRPr lang="en-US"/>
        </a:p>
      </dgm:t>
    </dgm:pt>
    <dgm:pt modelId="{B547AE0E-E26B-4B4E-B064-E95622430FDC}">
      <dgm:prSet custT="1"/>
      <dgm:spPr/>
      <dgm:t>
        <a:bodyPr/>
        <a:lstStyle/>
        <a:p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Osnovne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Nadležnosti </a:t>
          </a:r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OE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A75B341-5AB1-4D50-9088-4A469AF105F9}" type="parTrans" cxnId="{2076C9EB-64D3-417D-9F3C-69074F41359F}">
      <dgm:prSet/>
      <dgm:spPr/>
      <dgm:t>
        <a:bodyPr/>
        <a:lstStyle/>
        <a:p>
          <a:endParaRPr lang="en-US"/>
        </a:p>
      </dgm:t>
    </dgm:pt>
    <dgm:pt modelId="{9AAC82A5-34D3-4867-9011-424161B37125}" type="sibTrans" cxnId="{2076C9EB-64D3-417D-9F3C-69074F41359F}">
      <dgm:prSet/>
      <dgm:spPr/>
      <dgm:t>
        <a:bodyPr/>
        <a:lstStyle/>
        <a:p>
          <a:endParaRPr lang="en-US"/>
        </a:p>
      </dgm:t>
    </dgm:pt>
    <dgm:pt modelId="{738AE501-8DA7-4F85-8DA7-2DBCA95846BD}">
      <dgm:prSet phldrT="[Text]" custT="1"/>
      <dgm:spPr/>
      <dgm:t>
        <a:bodyPr/>
        <a:lstStyle/>
        <a:p>
          <a:r>
            <a:rPr lang="sr-Latn-RS" sz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 . .</a:t>
          </a:r>
          <a:endParaRPr lang="en-US" sz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284C851-1001-43DE-A3D2-86824CA9AD11}" type="parTrans" cxnId="{0AFEA5E3-B59B-43A1-AC6B-8B7EFC1BDA1D}">
      <dgm:prSet/>
      <dgm:spPr/>
      <dgm:t>
        <a:bodyPr/>
        <a:lstStyle/>
        <a:p>
          <a:endParaRPr lang="en-US"/>
        </a:p>
      </dgm:t>
    </dgm:pt>
    <dgm:pt modelId="{EC53E186-93FA-40E9-9B2B-1A05270BDB69}" type="sibTrans" cxnId="{0AFEA5E3-B59B-43A1-AC6B-8B7EFC1BDA1D}">
      <dgm:prSet/>
      <dgm:spPr/>
      <dgm:t>
        <a:bodyPr/>
        <a:lstStyle/>
        <a:p>
          <a:endParaRPr lang="en-US"/>
        </a:p>
      </dgm:t>
    </dgm:pt>
    <dgm:pt modelId="{22511D9C-3713-4696-8C1B-C57FA4AB0AD4}" type="pres">
      <dgm:prSet presAssocID="{88B5A56E-5ECF-4497-A769-518FC490B77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24D7D8-F24E-4B26-B37F-92022CB9C85C}" type="pres">
      <dgm:prSet presAssocID="{B547AE0E-E26B-4B4E-B064-E95622430FDC}" presName="centerShape" presStyleLbl="node0" presStyleIdx="0" presStyleCnt="1"/>
      <dgm:spPr/>
      <dgm:t>
        <a:bodyPr/>
        <a:lstStyle/>
        <a:p>
          <a:endParaRPr lang="en-US"/>
        </a:p>
      </dgm:t>
    </dgm:pt>
    <dgm:pt modelId="{086E452C-AE6E-48DD-B9E8-C6A1C4EB0A06}" type="pres">
      <dgm:prSet presAssocID="{CD098A8E-CA0F-489E-ACDE-64AFCAA919A9}" presName="parTrans" presStyleLbl="bgSibTrans2D1" presStyleIdx="0" presStyleCnt="10" custScaleX="76115" custLinFactNeighborX="7850" custLinFactNeighborY="-2628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5091FF1D-38F7-481F-9706-7B3B0607768F}" type="pres">
      <dgm:prSet presAssocID="{EE84C37A-E328-4238-81FA-3B8608F0884F}" presName="node" presStyleLbl="node1" presStyleIdx="0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3DA245-9187-4156-9FE5-4E295AA0792E}" type="pres">
      <dgm:prSet presAssocID="{0C7CD657-CBF1-48CA-BAC3-FAF00CF3F589}" presName="parTrans" presStyleLbl="bgSibTrans2D1" presStyleIdx="1" presStyleCnt="10" custScaleX="76115" custLinFactNeighborX="8310" custLinFactNeighborY="1871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D13AACA0-28DF-497B-A029-CAE96179DD8F}" type="pres">
      <dgm:prSet presAssocID="{B1DDEAFD-5791-4495-8BF6-4E5F68273176}" presName="node" presStyleLbl="node1" presStyleIdx="1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EAAFEF-297D-48B5-A14F-7FD53362E22F}" type="pres">
      <dgm:prSet presAssocID="{365D26AA-72E5-410D-8D5D-A177E0BB3C3B}" presName="parTrans" presStyleLbl="bgSibTrans2D1" presStyleIdx="2" presStyleCnt="10" custScaleX="76115" custLinFactNeighborX="8226" custLinFactNeighborY="41918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0399B5B2-0093-4375-A3C9-A8DFC1848D70}" type="pres">
      <dgm:prSet presAssocID="{4E61AA8D-28F9-414E-AEFA-5C0515CEEDD0}" presName="node" presStyleLbl="node1" presStyleIdx="2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5B5FE0-2521-489D-8C8F-B7E79B478B9D}" type="pres">
      <dgm:prSet presAssocID="{0799F252-7230-4E94-9CDD-90C6ABAF4505}" presName="parTrans" presStyleLbl="bgSibTrans2D1" presStyleIdx="3" presStyleCnt="10" custScaleX="76115" custLinFactNeighborX="4585" custLinFactNeighborY="48719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581BE3D0-E63C-4D90-B60F-408FF04CCF89}" type="pres">
      <dgm:prSet presAssocID="{EB152852-1F61-4BCD-BB27-88C64803F523}" presName="node" presStyleLbl="node1" presStyleIdx="3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D0C628-D9B0-4AAE-B081-1EC09EB32D2A}" type="pres">
      <dgm:prSet presAssocID="{17AE767B-6C81-4571-BF14-00D6156CF4CC}" presName="parTrans" presStyleLbl="bgSibTrans2D1" presStyleIdx="4" presStyleCnt="10" custScaleX="76115" custLinFactNeighborX="3599" custLinFactNeighborY="58264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1686E33B-95C6-4688-92E7-B013CB25821C}" type="pres">
      <dgm:prSet presAssocID="{9B707CDD-CED4-4A34-8866-6B632CAEF16C}" presName="node" presStyleLbl="node1" presStyleIdx="4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07A527-3434-423D-824D-598A00BB38F2}" type="pres">
      <dgm:prSet presAssocID="{CC3E8810-EA40-4F97-A7AB-017A1D6F52E5}" presName="parTrans" presStyleLbl="bgSibTrans2D1" presStyleIdx="5" presStyleCnt="10" custScaleX="76115" custLinFactNeighborX="2088" custLinFactNeighborY="58264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F2B744BB-5915-4A18-B000-935F6CE63A0E}" type="pres">
      <dgm:prSet presAssocID="{1AC83344-D009-4198-9402-E897F0E270FD}" presName="node" presStyleLbl="node1" presStyleIdx="5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0831FD-1CF9-4FC9-B061-93E06D6EBC61}" type="pres">
      <dgm:prSet presAssocID="{ACC7A649-5CC8-49C7-BFEA-89A1BC1DBE86}" presName="parTrans" presStyleLbl="bgSibTrans2D1" presStyleIdx="6" presStyleCnt="10" custScaleX="76115" custLinFactNeighborX="-1843" custLinFactNeighborY="48719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06FEB818-B8EC-49F1-AC33-D22715A4BCC1}" type="pres">
      <dgm:prSet presAssocID="{9F882A28-B696-48E7-A10C-A491E2260D5D}" presName="node" presStyleLbl="node1" presStyleIdx="6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6686AB-311A-4FE7-AB4F-81898F7F445A}" type="pres">
      <dgm:prSet presAssocID="{95EB7A57-0AB3-4E5B-AD56-4712E673CDB4}" presName="parTrans" presStyleLbl="bgSibTrans2D1" presStyleIdx="7" presStyleCnt="10" custScaleX="76115" custLinFactNeighborX="-9207" custLinFactNeighborY="61144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C9C4EFB9-9B65-40B2-B2B6-2910D0538EC8}" type="pres">
      <dgm:prSet presAssocID="{B0CAC9D0-C562-47AF-850E-FE22355CD61B}" presName="node" presStyleLbl="node1" presStyleIdx="7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3AE105-5772-473F-9B65-A633DEBA3239}" type="pres">
      <dgm:prSet presAssocID="{59FCD478-039F-47DC-A40C-7E345C1582BD}" presName="parTrans" presStyleLbl="bgSibTrans2D1" presStyleIdx="8" presStyleCnt="10" custScaleX="76115" custLinFactNeighborX="-10634" custLinFactNeighborY="40324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445C7A4F-1B18-4DBE-9CB7-A250FFFA9E97}" type="pres">
      <dgm:prSet presAssocID="{F9F325D5-76BE-4EDA-9F78-B2BCDCA71F32}" presName="node" presStyleLbl="node1" presStyleIdx="8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79B8FA-21E3-410D-9341-799EF48C23AF}" type="pres">
      <dgm:prSet presAssocID="{7284C851-1001-43DE-A3D2-86824CA9AD11}" presName="parTrans" presStyleLbl="bgSibTrans2D1" presStyleIdx="9" presStyleCnt="10" custScaleX="76115" custLinFactNeighborX="-7623" custLinFactNeighborY="-2628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49A65325-DFCE-4355-B4B5-51F3EE3CDA3D}" type="pres">
      <dgm:prSet presAssocID="{738AE501-8DA7-4F85-8DA7-2DBCA95846BD}" presName="node" presStyleLbl="node1" presStyleIdx="9" presStyleCnt="10" custScaleX="119085" custScaleY="1158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FA83354-D854-49EB-A076-407BFB974422}" srcId="{B547AE0E-E26B-4B4E-B064-E95622430FDC}" destId="{B1DDEAFD-5791-4495-8BF6-4E5F68273176}" srcOrd="1" destOrd="0" parTransId="{0C7CD657-CBF1-48CA-BAC3-FAF00CF3F589}" sibTransId="{A1DB9A6D-B695-4FB1-957A-FFAF186FAA08}"/>
    <dgm:cxn modelId="{A5407F47-C595-4778-BCC0-0CCF227FE664}" type="presOf" srcId="{88B5A56E-5ECF-4497-A769-518FC490B777}" destId="{22511D9C-3713-4696-8C1B-C57FA4AB0AD4}" srcOrd="0" destOrd="0" presId="urn:microsoft.com/office/officeart/2005/8/layout/radial4"/>
    <dgm:cxn modelId="{32E2665E-877E-4217-9F3C-734731B7BC6B}" type="presOf" srcId="{9F882A28-B696-48E7-A10C-A491E2260D5D}" destId="{06FEB818-B8EC-49F1-AC33-D22715A4BCC1}" srcOrd="0" destOrd="0" presId="urn:microsoft.com/office/officeart/2005/8/layout/radial4"/>
    <dgm:cxn modelId="{2DD20F97-EA00-4E9B-AE2B-B563BF85510A}" type="presOf" srcId="{EE84C37A-E328-4238-81FA-3B8608F0884F}" destId="{5091FF1D-38F7-481F-9706-7B3B0607768F}" srcOrd="0" destOrd="0" presId="urn:microsoft.com/office/officeart/2005/8/layout/radial4"/>
    <dgm:cxn modelId="{86C3C143-92F6-4881-AC4D-D5A18F1CDF77}" type="presOf" srcId="{1AC83344-D009-4198-9402-E897F0E270FD}" destId="{F2B744BB-5915-4A18-B000-935F6CE63A0E}" srcOrd="0" destOrd="0" presId="urn:microsoft.com/office/officeart/2005/8/layout/radial4"/>
    <dgm:cxn modelId="{2076C9EB-64D3-417D-9F3C-69074F41359F}" srcId="{88B5A56E-5ECF-4497-A769-518FC490B777}" destId="{B547AE0E-E26B-4B4E-B064-E95622430FDC}" srcOrd="0" destOrd="0" parTransId="{BA75B341-5AB1-4D50-9088-4A469AF105F9}" sibTransId="{9AAC82A5-34D3-4867-9011-424161B37125}"/>
    <dgm:cxn modelId="{CE08A43F-B6B6-43D3-86A6-33D836C21A33}" type="presOf" srcId="{B547AE0E-E26B-4B4E-B064-E95622430FDC}" destId="{E424D7D8-F24E-4B26-B37F-92022CB9C85C}" srcOrd="0" destOrd="0" presId="urn:microsoft.com/office/officeart/2005/8/layout/radial4"/>
    <dgm:cxn modelId="{5F3470C2-BF81-4BD5-80B7-4930A64FBCE8}" type="presOf" srcId="{CD098A8E-CA0F-489E-ACDE-64AFCAA919A9}" destId="{086E452C-AE6E-48DD-B9E8-C6A1C4EB0A06}" srcOrd="0" destOrd="0" presId="urn:microsoft.com/office/officeart/2005/8/layout/radial4"/>
    <dgm:cxn modelId="{2ADD6C51-11F0-4389-ACA6-F6F86405B2F1}" type="presOf" srcId="{9B707CDD-CED4-4A34-8866-6B632CAEF16C}" destId="{1686E33B-95C6-4688-92E7-B013CB25821C}" srcOrd="0" destOrd="0" presId="urn:microsoft.com/office/officeart/2005/8/layout/radial4"/>
    <dgm:cxn modelId="{66EC6557-3417-4E50-9958-AAB7217E07D7}" srcId="{B547AE0E-E26B-4B4E-B064-E95622430FDC}" destId="{F9F325D5-76BE-4EDA-9F78-B2BCDCA71F32}" srcOrd="8" destOrd="0" parTransId="{59FCD478-039F-47DC-A40C-7E345C1582BD}" sibTransId="{318A4414-2E24-4E62-9C8C-E724A6BDF94F}"/>
    <dgm:cxn modelId="{82E8B695-DC8D-4883-93DA-EB7B8DC31A2C}" type="presOf" srcId="{F9F325D5-76BE-4EDA-9F78-B2BCDCA71F32}" destId="{445C7A4F-1B18-4DBE-9CB7-A250FFFA9E97}" srcOrd="0" destOrd="0" presId="urn:microsoft.com/office/officeart/2005/8/layout/radial4"/>
    <dgm:cxn modelId="{F32A34DD-54C5-48FC-B432-734D159C3820}" type="presOf" srcId="{17AE767B-6C81-4571-BF14-00D6156CF4CC}" destId="{32D0C628-D9B0-4AAE-B081-1EC09EB32D2A}" srcOrd="0" destOrd="0" presId="urn:microsoft.com/office/officeart/2005/8/layout/radial4"/>
    <dgm:cxn modelId="{CC1B9C4F-E9A1-4EA2-B470-45BF1AE2ADC2}" type="presOf" srcId="{0C7CD657-CBF1-48CA-BAC3-FAF00CF3F589}" destId="{373DA245-9187-4156-9FE5-4E295AA0792E}" srcOrd="0" destOrd="0" presId="urn:microsoft.com/office/officeart/2005/8/layout/radial4"/>
    <dgm:cxn modelId="{10FF2892-3694-4B59-A24F-30F4E7AC077E}" srcId="{B547AE0E-E26B-4B4E-B064-E95622430FDC}" destId="{EE84C37A-E328-4238-81FA-3B8608F0884F}" srcOrd="0" destOrd="0" parTransId="{CD098A8E-CA0F-489E-ACDE-64AFCAA919A9}" sibTransId="{66D1FD85-B7EF-4ACE-9788-8BE48A5007CB}"/>
    <dgm:cxn modelId="{0F3B4068-9BF0-4D33-8834-6B2336A4180C}" type="presOf" srcId="{B0CAC9D0-C562-47AF-850E-FE22355CD61B}" destId="{C9C4EFB9-9B65-40B2-B2B6-2910D0538EC8}" srcOrd="0" destOrd="0" presId="urn:microsoft.com/office/officeart/2005/8/layout/radial4"/>
    <dgm:cxn modelId="{75DFD5E8-90EF-45F3-9052-FFD424544F7B}" srcId="{B547AE0E-E26B-4B4E-B064-E95622430FDC}" destId="{B0CAC9D0-C562-47AF-850E-FE22355CD61B}" srcOrd="7" destOrd="0" parTransId="{95EB7A57-0AB3-4E5B-AD56-4712E673CDB4}" sibTransId="{BE7D0BD9-0124-4A23-A890-25A3199F570C}"/>
    <dgm:cxn modelId="{D58DF969-F8BD-4E87-BE81-6DFEEEED2F84}" type="presOf" srcId="{738AE501-8DA7-4F85-8DA7-2DBCA95846BD}" destId="{49A65325-DFCE-4355-B4B5-51F3EE3CDA3D}" srcOrd="0" destOrd="0" presId="urn:microsoft.com/office/officeart/2005/8/layout/radial4"/>
    <dgm:cxn modelId="{759AE294-88F6-42DD-AF51-B811B75FDDCC}" type="presOf" srcId="{95EB7A57-0AB3-4E5B-AD56-4712E673CDB4}" destId="{5D6686AB-311A-4FE7-AB4F-81898F7F445A}" srcOrd="0" destOrd="0" presId="urn:microsoft.com/office/officeart/2005/8/layout/radial4"/>
    <dgm:cxn modelId="{67D1F55B-3949-402A-B5C8-896573AF5F58}" type="presOf" srcId="{CC3E8810-EA40-4F97-A7AB-017A1D6F52E5}" destId="{9107A527-3434-423D-824D-598A00BB38F2}" srcOrd="0" destOrd="0" presId="urn:microsoft.com/office/officeart/2005/8/layout/radial4"/>
    <dgm:cxn modelId="{8B287464-AB38-464D-AA05-37C245BE3F0C}" srcId="{B547AE0E-E26B-4B4E-B064-E95622430FDC}" destId="{9F882A28-B696-48E7-A10C-A491E2260D5D}" srcOrd="6" destOrd="0" parTransId="{ACC7A649-5CC8-49C7-BFEA-89A1BC1DBE86}" sibTransId="{4DFD591D-7CDB-4BEE-B07C-86B438E0BF85}"/>
    <dgm:cxn modelId="{AB0ACDAE-E6EA-4A34-AE4E-7E640057C9DD}" type="presOf" srcId="{0799F252-7230-4E94-9CDD-90C6ABAF4505}" destId="{7D5B5FE0-2521-489D-8C8F-B7E79B478B9D}" srcOrd="0" destOrd="0" presId="urn:microsoft.com/office/officeart/2005/8/layout/radial4"/>
    <dgm:cxn modelId="{3B42E473-033F-4CE7-BF67-7E896A2A2FAF}" type="presOf" srcId="{ACC7A649-5CC8-49C7-BFEA-89A1BC1DBE86}" destId="{AA0831FD-1CF9-4FC9-B061-93E06D6EBC61}" srcOrd="0" destOrd="0" presId="urn:microsoft.com/office/officeart/2005/8/layout/radial4"/>
    <dgm:cxn modelId="{4E5DED22-DBD1-4F49-9F2A-7C26E6C5E2EF}" type="presOf" srcId="{B1DDEAFD-5791-4495-8BF6-4E5F68273176}" destId="{D13AACA0-28DF-497B-A029-CAE96179DD8F}" srcOrd="0" destOrd="0" presId="urn:microsoft.com/office/officeart/2005/8/layout/radial4"/>
    <dgm:cxn modelId="{8FB7C041-C5E3-4911-86F0-F9C8DFC3E2C8}" srcId="{B547AE0E-E26B-4B4E-B064-E95622430FDC}" destId="{EB152852-1F61-4BCD-BB27-88C64803F523}" srcOrd="3" destOrd="0" parTransId="{0799F252-7230-4E94-9CDD-90C6ABAF4505}" sibTransId="{9CD05F4F-76B4-44FD-B9F1-519355ADBCA6}"/>
    <dgm:cxn modelId="{0AFEA5E3-B59B-43A1-AC6B-8B7EFC1BDA1D}" srcId="{B547AE0E-E26B-4B4E-B064-E95622430FDC}" destId="{738AE501-8DA7-4F85-8DA7-2DBCA95846BD}" srcOrd="9" destOrd="0" parTransId="{7284C851-1001-43DE-A3D2-86824CA9AD11}" sibTransId="{EC53E186-93FA-40E9-9B2B-1A05270BDB69}"/>
    <dgm:cxn modelId="{537BE7C4-7DED-48B9-9F09-1725F157B08F}" type="presOf" srcId="{4E61AA8D-28F9-414E-AEFA-5C0515CEEDD0}" destId="{0399B5B2-0093-4375-A3C9-A8DFC1848D70}" srcOrd="0" destOrd="0" presId="urn:microsoft.com/office/officeart/2005/8/layout/radial4"/>
    <dgm:cxn modelId="{6EF42355-55DF-4DFD-85B9-685095073DAF}" srcId="{B547AE0E-E26B-4B4E-B064-E95622430FDC}" destId="{1AC83344-D009-4198-9402-E897F0E270FD}" srcOrd="5" destOrd="0" parTransId="{CC3E8810-EA40-4F97-A7AB-017A1D6F52E5}" sibTransId="{714BEBF9-4D35-4ED4-8C99-099A79B95DC5}"/>
    <dgm:cxn modelId="{C6C0B49E-6E0D-4A02-BCA1-48FC302FAB78}" srcId="{B547AE0E-E26B-4B4E-B064-E95622430FDC}" destId="{9B707CDD-CED4-4A34-8866-6B632CAEF16C}" srcOrd="4" destOrd="0" parTransId="{17AE767B-6C81-4571-BF14-00D6156CF4CC}" sibTransId="{7BFD415E-6FFC-452C-84A3-124A413BF383}"/>
    <dgm:cxn modelId="{96F8761F-7C04-4095-9DC2-A8D9646E882D}" type="presOf" srcId="{7284C851-1001-43DE-A3D2-86824CA9AD11}" destId="{4679B8FA-21E3-410D-9341-799EF48C23AF}" srcOrd="0" destOrd="0" presId="urn:microsoft.com/office/officeart/2005/8/layout/radial4"/>
    <dgm:cxn modelId="{D3AEFF9D-5FB0-47E1-90D1-A5409E343619}" type="presOf" srcId="{365D26AA-72E5-410D-8D5D-A177E0BB3C3B}" destId="{AFEAAFEF-297D-48B5-A14F-7FD53362E22F}" srcOrd="0" destOrd="0" presId="urn:microsoft.com/office/officeart/2005/8/layout/radial4"/>
    <dgm:cxn modelId="{12B044B1-B8F5-45A5-B903-EE61BF1E07B1}" type="presOf" srcId="{59FCD478-039F-47DC-A40C-7E345C1582BD}" destId="{563AE105-5772-473F-9B65-A633DEBA3239}" srcOrd="0" destOrd="0" presId="urn:microsoft.com/office/officeart/2005/8/layout/radial4"/>
    <dgm:cxn modelId="{887F5258-7EB0-4827-89D3-15153E4286AD}" type="presOf" srcId="{EB152852-1F61-4BCD-BB27-88C64803F523}" destId="{581BE3D0-E63C-4D90-B60F-408FF04CCF89}" srcOrd="0" destOrd="0" presId="urn:microsoft.com/office/officeart/2005/8/layout/radial4"/>
    <dgm:cxn modelId="{826956A8-6A3F-4A4F-B1C9-233BCB956F54}" srcId="{B547AE0E-E26B-4B4E-B064-E95622430FDC}" destId="{4E61AA8D-28F9-414E-AEFA-5C0515CEEDD0}" srcOrd="2" destOrd="0" parTransId="{365D26AA-72E5-410D-8D5D-A177E0BB3C3B}" sibTransId="{232E99B0-AF4F-4AA3-A85E-E4739F5B18BB}"/>
    <dgm:cxn modelId="{881F826C-24D9-4615-B69E-D196390D809D}" type="presParOf" srcId="{22511D9C-3713-4696-8C1B-C57FA4AB0AD4}" destId="{E424D7D8-F24E-4B26-B37F-92022CB9C85C}" srcOrd="0" destOrd="0" presId="urn:microsoft.com/office/officeart/2005/8/layout/radial4"/>
    <dgm:cxn modelId="{83BB3FE9-1F92-4E83-8CA0-51A5E1D5FE69}" type="presParOf" srcId="{22511D9C-3713-4696-8C1B-C57FA4AB0AD4}" destId="{086E452C-AE6E-48DD-B9E8-C6A1C4EB0A06}" srcOrd="1" destOrd="0" presId="urn:microsoft.com/office/officeart/2005/8/layout/radial4"/>
    <dgm:cxn modelId="{CD7E23AA-C7DF-4AD7-BC17-9DC0752F4CD7}" type="presParOf" srcId="{22511D9C-3713-4696-8C1B-C57FA4AB0AD4}" destId="{5091FF1D-38F7-481F-9706-7B3B0607768F}" srcOrd="2" destOrd="0" presId="urn:microsoft.com/office/officeart/2005/8/layout/radial4"/>
    <dgm:cxn modelId="{52C187D0-5869-4C8C-B6A1-D41427DDEC42}" type="presParOf" srcId="{22511D9C-3713-4696-8C1B-C57FA4AB0AD4}" destId="{373DA245-9187-4156-9FE5-4E295AA0792E}" srcOrd="3" destOrd="0" presId="urn:microsoft.com/office/officeart/2005/8/layout/radial4"/>
    <dgm:cxn modelId="{FE95C7AC-18F4-4EE5-BD4B-58E27905F4BC}" type="presParOf" srcId="{22511D9C-3713-4696-8C1B-C57FA4AB0AD4}" destId="{D13AACA0-28DF-497B-A029-CAE96179DD8F}" srcOrd="4" destOrd="0" presId="urn:microsoft.com/office/officeart/2005/8/layout/radial4"/>
    <dgm:cxn modelId="{6C89DC48-93BA-42C4-BBAB-68C9B8C98EFD}" type="presParOf" srcId="{22511D9C-3713-4696-8C1B-C57FA4AB0AD4}" destId="{AFEAAFEF-297D-48B5-A14F-7FD53362E22F}" srcOrd="5" destOrd="0" presId="urn:microsoft.com/office/officeart/2005/8/layout/radial4"/>
    <dgm:cxn modelId="{C1E969BF-AB1B-4E54-9AC5-73B754E365EA}" type="presParOf" srcId="{22511D9C-3713-4696-8C1B-C57FA4AB0AD4}" destId="{0399B5B2-0093-4375-A3C9-A8DFC1848D70}" srcOrd="6" destOrd="0" presId="urn:microsoft.com/office/officeart/2005/8/layout/radial4"/>
    <dgm:cxn modelId="{B53EE6A7-8283-4126-837C-BD09B706A8C7}" type="presParOf" srcId="{22511D9C-3713-4696-8C1B-C57FA4AB0AD4}" destId="{7D5B5FE0-2521-489D-8C8F-B7E79B478B9D}" srcOrd="7" destOrd="0" presId="urn:microsoft.com/office/officeart/2005/8/layout/radial4"/>
    <dgm:cxn modelId="{DF429DB9-3D6C-4041-A445-857B54458982}" type="presParOf" srcId="{22511D9C-3713-4696-8C1B-C57FA4AB0AD4}" destId="{581BE3D0-E63C-4D90-B60F-408FF04CCF89}" srcOrd="8" destOrd="0" presId="urn:microsoft.com/office/officeart/2005/8/layout/radial4"/>
    <dgm:cxn modelId="{F92BFECE-7579-4A25-98A6-6FD0E8B730D7}" type="presParOf" srcId="{22511D9C-3713-4696-8C1B-C57FA4AB0AD4}" destId="{32D0C628-D9B0-4AAE-B081-1EC09EB32D2A}" srcOrd="9" destOrd="0" presId="urn:microsoft.com/office/officeart/2005/8/layout/radial4"/>
    <dgm:cxn modelId="{C26D6228-00DD-4F17-A8ED-B38F5D51A6D7}" type="presParOf" srcId="{22511D9C-3713-4696-8C1B-C57FA4AB0AD4}" destId="{1686E33B-95C6-4688-92E7-B013CB25821C}" srcOrd="10" destOrd="0" presId="urn:microsoft.com/office/officeart/2005/8/layout/radial4"/>
    <dgm:cxn modelId="{27712543-6935-40E3-A1F7-83DD5621CD61}" type="presParOf" srcId="{22511D9C-3713-4696-8C1B-C57FA4AB0AD4}" destId="{9107A527-3434-423D-824D-598A00BB38F2}" srcOrd="11" destOrd="0" presId="urn:microsoft.com/office/officeart/2005/8/layout/radial4"/>
    <dgm:cxn modelId="{A87046EB-4AA7-428B-BA2F-53884CA8609C}" type="presParOf" srcId="{22511D9C-3713-4696-8C1B-C57FA4AB0AD4}" destId="{F2B744BB-5915-4A18-B000-935F6CE63A0E}" srcOrd="12" destOrd="0" presId="urn:microsoft.com/office/officeart/2005/8/layout/radial4"/>
    <dgm:cxn modelId="{80BD1948-E3B8-4581-A66D-78EB4D84DCD6}" type="presParOf" srcId="{22511D9C-3713-4696-8C1B-C57FA4AB0AD4}" destId="{AA0831FD-1CF9-4FC9-B061-93E06D6EBC61}" srcOrd="13" destOrd="0" presId="urn:microsoft.com/office/officeart/2005/8/layout/radial4"/>
    <dgm:cxn modelId="{8BC29DC8-936C-424A-BBCF-2E0CEB1BC577}" type="presParOf" srcId="{22511D9C-3713-4696-8C1B-C57FA4AB0AD4}" destId="{06FEB818-B8EC-49F1-AC33-D22715A4BCC1}" srcOrd="14" destOrd="0" presId="urn:microsoft.com/office/officeart/2005/8/layout/radial4"/>
    <dgm:cxn modelId="{288A70B4-44DB-4968-8E75-1D9BBF9F6F91}" type="presParOf" srcId="{22511D9C-3713-4696-8C1B-C57FA4AB0AD4}" destId="{5D6686AB-311A-4FE7-AB4F-81898F7F445A}" srcOrd="15" destOrd="0" presId="urn:microsoft.com/office/officeart/2005/8/layout/radial4"/>
    <dgm:cxn modelId="{C58F15E4-E91F-4E3C-B1DC-5AA4D6321530}" type="presParOf" srcId="{22511D9C-3713-4696-8C1B-C57FA4AB0AD4}" destId="{C9C4EFB9-9B65-40B2-B2B6-2910D0538EC8}" srcOrd="16" destOrd="0" presId="urn:microsoft.com/office/officeart/2005/8/layout/radial4"/>
    <dgm:cxn modelId="{8B13E54C-81E2-4978-9854-036C03094030}" type="presParOf" srcId="{22511D9C-3713-4696-8C1B-C57FA4AB0AD4}" destId="{563AE105-5772-473F-9B65-A633DEBA3239}" srcOrd="17" destOrd="0" presId="urn:microsoft.com/office/officeart/2005/8/layout/radial4"/>
    <dgm:cxn modelId="{F4BB3BB6-563D-4342-9CC0-4ABF2B7D2873}" type="presParOf" srcId="{22511D9C-3713-4696-8C1B-C57FA4AB0AD4}" destId="{445C7A4F-1B18-4DBE-9CB7-A250FFFA9E97}" srcOrd="18" destOrd="0" presId="urn:microsoft.com/office/officeart/2005/8/layout/radial4"/>
    <dgm:cxn modelId="{2EF692DD-7E8D-405C-BE29-081D50E2010D}" type="presParOf" srcId="{22511D9C-3713-4696-8C1B-C57FA4AB0AD4}" destId="{4679B8FA-21E3-410D-9341-799EF48C23AF}" srcOrd="19" destOrd="0" presId="urn:microsoft.com/office/officeart/2005/8/layout/radial4"/>
    <dgm:cxn modelId="{35B4440A-9BE1-413A-A42A-B7139853275E}" type="presParOf" srcId="{22511D9C-3713-4696-8C1B-C57FA4AB0AD4}" destId="{49A65325-DFCE-4355-B4B5-51F3EE3CDA3D}" srcOrd="2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FA2232-63BA-4775-8F03-93E7DB81B4AD}" type="doc">
      <dgm:prSet loTypeId="urn:microsoft.com/office/officeart/2005/8/layout/b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sr-Latn-CS"/>
        </a:p>
      </dgm:t>
    </dgm:pt>
    <dgm:pt modelId="{13E8ADEF-6768-4250-8EB7-135D55E7D92A}">
      <dgm:prSet phldrT="[Text]"/>
      <dgm:spPr/>
      <dgm:t>
        <a:bodyPr/>
        <a:lstStyle/>
        <a:p>
          <a:r>
            <a:rPr lang="sr-Latn-RS" dirty="0" smtClean="0"/>
            <a:t>Povelja Gradonačelnika</a:t>
          </a:r>
          <a:endParaRPr lang="sr-Latn-CS" dirty="0"/>
        </a:p>
      </dgm:t>
    </dgm:pt>
    <dgm:pt modelId="{1889FF18-F5A8-4F69-9410-67A4FD8B5E83}" type="parTrans" cxnId="{A9B33592-F8FF-4336-89BD-487CEAF5C7E2}">
      <dgm:prSet/>
      <dgm:spPr/>
      <dgm:t>
        <a:bodyPr/>
        <a:lstStyle/>
        <a:p>
          <a:endParaRPr lang="sr-Latn-CS"/>
        </a:p>
      </dgm:t>
    </dgm:pt>
    <dgm:pt modelId="{51CBC885-3D08-4118-A108-0B20DB1126F7}" type="sibTrans" cxnId="{A9B33592-F8FF-4336-89BD-487CEAF5C7E2}">
      <dgm:prSet/>
      <dgm:spPr/>
      <dgm:t>
        <a:bodyPr/>
        <a:lstStyle/>
        <a:p>
          <a:endParaRPr lang="sr-Latn-CS"/>
        </a:p>
      </dgm:t>
    </dgm:pt>
    <dgm:pt modelId="{AD7D5F5D-5ED2-46DE-BF82-AEDFDED01DC3}">
      <dgm:prSet phldrT="[Text]"/>
      <dgm:spPr/>
      <dgm:t>
        <a:bodyPr/>
        <a:lstStyle/>
        <a:p>
          <a:r>
            <a:rPr lang="sr-Latn-RS" dirty="0" smtClean="0"/>
            <a:t>Energy Cities</a:t>
          </a:r>
          <a:endParaRPr lang="sr-Latn-CS" dirty="0"/>
        </a:p>
      </dgm:t>
    </dgm:pt>
    <dgm:pt modelId="{33DA2319-2ECE-4F65-B23B-918826259092}" type="parTrans" cxnId="{19D97A0D-AB36-4CEB-A024-6D878634A93F}">
      <dgm:prSet/>
      <dgm:spPr/>
      <dgm:t>
        <a:bodyPr/>
        <a:lstStyle/>
        <a:p>
          <a:endParaRPr lang="sr-Latn-CS"/>
        </a:p>
      </dgm:t>
    </dgm:pt>
    <dgm:pt modelId="{9BF80273-1AC8-4949-980A-DDD09E03AA5F}" type="sibTrans" cxnId="{19D97A0D-AB36-4CEB-A024-6D878634A93F}">
      <dgm:prSet/>
      <dgm:spPr/>
      <dgm:t>
        <a:bodyPr/>
        <a:lstStyle/>
        <a:p>
          <a:endParaRPr lang="sr-Latn-CS"/>
        </a:p>
      </dgm:t>
    </dgm:pt>
    <dgm:pt modelId="{42CB0D8F-DE8B-493C-AE19-064F5A8494CB}">
      <dgm:prSet phldrT="[Text]"/>
      <dgm:spPr/>
      <dgm:t>
        <a:bodyPr/>
        <a:lstStyle/>
        <a:p>
          <a:r>
            <a:rPr lang="sr-Latn-RS" dirty="0" smtClean="0"/>
            <a:t>Vaxjo Partnerstvo</a:t>
          </a:r>
          <a:endParaRPr lang="sr-Latn-CS" dirty="0"/>
        </a:p>
      </dgm:t>
    </dgm:pt>
    <dgm:pt modelId="{646F9363-99A2-458D-87DB-32BADA7C6C9A}" type="parTrans" cxnId="{E5C2F4D4-142D-42BC-AB1D-45020D2B5AF0}">
      <dgm:prSet/>
      <dgm:spPr/>
      <dgm:t>
        <a:bodyPr/>
        <a:lstStyle/>
        <a:p>
          <a:endParaRPr lang="sr-Latn-CS"/>
        </a:p>
      </dgm:t>
    </dgm:pt>
    <dgm:pt modelId="{DF0800C2-A2AD-4188-9220-13BC25B826D4}" type="sibTrans" cxnId="{E5C2F4D4-142D-42BC-AB1D-45020D2B5AF0}">
      <dgm:prSet/>
      <dgm:spPr/>
      <dgm:t>
        <a:bodyPr/>
        <a:lstStyle/>
        <a:p>
          <a:endParaRPr lang="sr-Latn-CS"/>
        </a:p>
      </dgm:t>
    </dgm:pt>
    <dgm:pt modelId="{26CD85E4-2862-416C-B9B7-D0FB61292BE2}">
      <dgm:prSet phldrT="[Text]"/>
      <dgm:spPr/>
      <dgm:t>
        <a:bodyPr/>
        <a:lstStyle/>
        <a:p>
          <a:r>
            <a:rPr lang="sr-Latn-RS" dirty="0" smtClean="0"/>
            <a:t>Tempus SD Train</a:t>
          </a:r>
          <a:endParaRPr lang="sr-Latn-CS" dirty="0"/>
        </a:p>
      </dgm:t>
    </dgm:pt>
    <dgm:pt modelId="{88FAF080-9B0E-4734-B201-48BB0EF61E66}" type="parTrans" cxnId="{B8413509-A2F1-4177-81B9-7C0C46D7D2B1}">
      <dgm:prSet/>
      <dgm:spPr/>
      <dgm:t>
        <a:bodyPr/>
        <a:lstStyle/>
        <a:p>
          <a:endParaRPr lang="sr-Latn-CS"/>
        </a:p>
      </dgm:t>
    </dgm:pt>
    <dgm:pt modelId="{1254527B-0A95-4D09-A20F-9E6A67C8793E}" type="sibTrans" cxnId="{B8413509-A2F1-4177-81B9-7C0C46D7D2B1}">
      <dgm:prSet/>
      <dgm:spPr/>
      <dgm:t>
        <a:bodyPr/>
        <a:lstStyle/>
        <a:p>
          <a:endParaRPr lang="sr-Latn-CS"/>
        </a:p>
      </dgm:t>
    </dgm:pt>
    <dgm:pt modelId="{62EEB7FA-AE89-4C31-83C1-5964B3E424A9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 dirty="0"/>
        </a:p>
      </dgm:t>
    </dgm:pt>
    <dgm:pt modelId="{A8687CE9-B9DE-4C5B-B5AA-D934C6454E63}" type="parTrans" cxnId="{8A2DD9B9-94F9-494A-8C3B-E5D95242F1A1}">
      <dgm:prSet/>
      <dgm:spPr/>
      <dgm:t>
        <a:bodyPr/>
        <a:lstStyle/>
        <a:p>
          <a:endParaRPr lang="sr-Latn-CS"/>
        </a:p>
      </dgm:t>
    </dgm:pt>
    <dgm:pt modelId="{CECFC8D5-73A0-40D1-A1D3-B94FA8BDF1E5}" type="sibTrans" cxnId="{8A2DD9B9-94F9-494A-8C3B-E5D95242F1A1}">
      <dgm:prSet/>
      <dgm:spPr/>
      <dgm:t>
        <a:bodyPr/>
        <a:lstStyle/>
        <a:p>
          <a:endParaRPr lang="sr-Latn-CS"/>
        </a:p>
      </dgm:t>
    </dgm:pt>
    <dgm:pt modelId="{0C7384E0-D365-4290-8D19-3B68E029FCE2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sr-Latn-CS" dirty="0"/>
        </a:p>
      </dgm:t>
    </dgm:pt>
    <dgm:pt modelId="{8C42777D-4C8B-4CB1-9821-1CDE99EE11FE}" type="parTrans" cxnId="{DB8D2F9D-13A9-48FA-85B6-1ABA7B243B9A}">
      <dgm:prSet/>
      <dgm:spPr/>
      <dgm:t>
        <a:bodyPr/>
        <a:lstStyle/>
        <a:p>
          <a:endParaRPr lang="sr-Latn-CS"/>
        </a:p>
      </dgm:t>
    </dgm:pt>
    <dgm:pt modelId="{2FD4178C-5510-4DAB-9721-CCB7546040DE}" type="sibTrans" cxnId="{DB8D2F9D-13A9-48FA-85B6-1ABA7B243B9A}">
      <dgm:prSet/>
      <dgm:spPr/>
      <dgm:t>
        <a:bodyPr/>
        <a:lstStyle/>
        <a:p>
          <a:endParaRPr lang="sr-Latn-CS"/>
        </a:p>
      </dgm:t>
    </dgm:pt>
    <dgm:pt modelId="{E832F4BD-C7E6-437E-A52D-428F8ABEEFAC}">
      <dgm:prSet phldrT="[Text]"/>
      <dgm:spPr/>
      <dgm:t>
        <a:bodyPr/>
        <a:lstStyle/>
        <a:p>
          <a:r>
            <a:rPr lang="sr-Latn-RS" dirty="0" smtClean="0"/>
            <a:t>Energy Lab, ENPC Intrans, NALAS ...</a:t>
          </a:r>
          <a:endParaRPr lang="sr-Latn-CS" dirty="0"/>
        </a:p>
      </dgm:t>
    </dgm:pt>
    <dgm:pt modelId="{F1A34B58-8C44-4DB3-9137-E36E8754091D}" type="parTrans" cxnId="{4A083ED7-EAFB-44B5-8D29-760224E4FC54}">
      <dgm:prSet/>
      <dgm:spPr/>
      <dgm:t>
        <a:bodyPr/>
        <a:lstStyle/>
        <a:p>
          <a:endParaRPr lang="sr-Latn-CS"/>
        </a:p>
      </dgm:t>
    </dgm:pt>
    <dgm:pt modelId="{DAA548D0-003E-42A5-89E8-113C342031D7}" type="sibTrans" cxnId="{4A083ED7-EAFB-44B5-8D29-760224E4FC54}">
      <dgm:prSet/>
      <dgm:spPr/>
      <dgm:t>
        <a:bodyPr/>
        <a:lstStyle/>
        <a:p>
          <a:endParaRPr lang="sr-Latn-CS"/>
        </a:p>
      </dgm:t>
    </dgm:pt>
    <dgm:pt modelId="{C5F0716A-BC86-4B0A-AF42-0E241E80A369}" type="pres">
      <dgm:prSet presAssocID="{91FA2232-63BA-4775-8F03-93E7DB81B4AD}" presName="diagram" presStyleCnt="0">
        <dgm:presLayoutVars>
          <dgm:dir/>
          <dgm:animLvl val="lvl"/>
          <dgm:resizeHandles val="exact"/>
        </dgm:presLayoutVars>
      </dgm:prSet>
      <dgm:spPr/>
    </dgm:pt>
    <dgm:pt modelId="{00385FEC-1AD2-4628-94B6-E0F38874E114}" type="pres">
      <dgm:prSet presAssocID="{13E8ADEF-6768-4250-8EB7-135D55E7D92A}" presName="compNode" presStyleCnt="0"/>
      <dgm:spPr/>
    </dgm:pt>
    <dgm:pt modelId="{396985C7-7CE5-4669-8508-4B93BDC7B9BE}" type="pres">
      <dgm:prSet presAssocID="{13E8ADEF-6768-4250-8EB7-135D55E7D92A}" presName="childRect" presStyleLbl="bgAcc1" presStyleIdx="0" presStyleCnt="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FEE6A81-2575-48E2-8B51-A9B08EEBADF2}" type="pres">
      <dgm:prSet presAssocID="{13E8ADEF-6768-4250-8EB7-135D55E7D92A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C0C7165-AE70-4B47-AED1-1898E5B5EC60}" type="pres">
      <dgm:prSet presAssocID="{13E8ADEF-6768-4250-8EB7-135D55E7D92A}" presName="parentRect" presStyleLbl="alignNode1" presStyleIdx="0" presStyleCnt="5"/>
      <dgm:spPr/>
      <dgm:t>
        <a:bodyPr/>
        <a:lstStyle/>
        <a:p>
          <a:endParaRPr lang="sr-Latn-CS"/>
        </a:p>
      </dgm:t>
    </dgm:pt>
    <dgm:pt modelId="{26D47AAA-E337-466A-80F3-6348C31B98AF}" type="pres">
      <dgm:prSet presAssocID="{13E8ADEF-6768-4250-8EB7-135D55E7D92A}" presName="adorn" presStyleLbl="fgAccFollowNode1" presStyleIdx="0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B941782B-EA45-4EB2-A31B-5A580876C572}" type="pres">
      <dgm:prSet presAssocID="{51CBC885-3D08-4118-A108-0B20DB1126F7}" presName="sibTrans" presStyleLbl="sibTrans2D1" presStyleIdx="0" presStyleCnt="0"/>
      <dgm:spPr/>
    </dgm:pt>
    <dgm:pt modelId="{1749F7E3-41F4-4CD0-8B16-BA02402321D2}" type="pres">
      <dgm:prSet presAssocID="{AD7D5F5D-5ED2-46DE-BF82-AEDFDED01DC3}" presName="compNode" presStyleCnt="0"/>
      <dgm:spPr/>
    </dgm:pt>
    <dgm:pt modelId="{4E75233F-9A19-4D76-ACA0-67229CC959BC}" type="pres">
      <dgm:prSet presAssocID="{AD7D5F5D-5ED2-46DE-BF82-AEDFDED01DC3}" presName="childRect" presStyleLbl="bgAcc1" presStyleIdx="1" presStyleCnt="5" custScaleY="72541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B6218552-0284-40D6-8642-6FB81763DD5E}" type="pres">
      <dgm:prSet presAssocID="{AD7D5F5D-5ED2-46DE-BF82-AEDFDED01DC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40B38319-E4C8-411E-B13E-D6057C6A852F}" type="pres">
      <dgm:prSet presAssocID="{AD7D5F5D-5ED2-46DE-BF82-AEDFDED01DC3}" presName="parentRect" presStyleLbl="alignNode1" presStyleIdx="1" presStyleCnt="5"/>
      <dgm:spPr/>
    </dgm:pt>
    <dgm:pt modelId="{22E3A928-AC14-4009-8CD8-0E22BF235ED8}" type="pres">
      <dgm:prSet presAssocID="{AD7D5F5D-5ED2-46DE-BF82-AEDFDED01DC3}" presName="adorn" presStyleLbl="fgAccFollowNode1" presStyleIdx="1" presStyleCnt="5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88FF7D9B-5070-4A91-9334-32782CE1CFB6}" type="pres">
      <dgm:prSet presAssocID="{9BF80273-1AC8-4949-980A-DDD09E03AA5F}" presName="sibTrans" presStyleLbl="sibTrans2D1" presStyleIdx="0" presStyleCnt="0"/>
      <dgm:spPr/>
    </dgm:pt>
    <dgm:pt modelId="{AF328F3C-4478-456F-9B46-BA2D70C22FFA}" type="pres">
      <dgm:prSet presAssocID="{42CB0D8F-DE8B-493C-AE19-064F5A8494CB}" presName="compNode" presStyleCnt="0"/>
      <dgm:spPr/>
    </dgm:pt>
    <dgm:pt modelId="{87CA575C-4639-4590-8EF3-E77FED0B10B5}" type="pres">
      <dgm:prSet presAssocID="{42CB0D8F-DE8B-493C-AE19-064F5A8494CB}" presName="childRect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51E012E8-D408-484D-9E77-268022D9FE3D}" type="pres">
      <dgm:prSet presAssocID="{42CB0D8F-DE8B-493C-AE19-064F5A8494C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18D49773-6BE6-499C-AF25-88CF7F6B62EB}" type="pres">
      <dgm:prSet presAssocID="{42CB0D8F-DE8B-493C-AE19-064F5A8494CB}" presName="parentRect" presStyleLbl="alignNode1" presStyleIdx="2" presStyleCnt="5"/>
      <dgm:spPr/>
      <dgm:t>
        <a:bodyPr/>
        <a:lstStyle/>
        <a:p>
          <a:endParaRPr lang="sr-Latn-CS"/>
        </a:p>
      </dgm:t>
    </dgm:pt>
    <dgm:pt modelId="{104ADB14-A052-4073-8AAE-9C7C8275135A}" type="pres">
      <dgm:prSet presAssocID="{42CB0D8F-DE8B-493C-AE19-064F5A8494CB}" presName="adorn" presStyleLbl="fgAccFollowNode1" presStyleIdx="2" presStyleCnt="5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81F23092-406E-4C94-9D8F-7136C5EE91BA}" type="pres">
      <dgm:prSet presAssocID="{DF0800C2-A2AD-4188-9220-13BC25B826D4}" presName="sibTrans" presStyleLbl="sibTrans2D1" presStyleIdx="0" presStyleCnt="0"/>
      <dgm:spPr/>
    </dgm:pt>
    <dgm:pt modelId="{ED082451-5A9B-46C1-9C34-9ACB184E3226}" type="pres">
      <dgm:prSet presAssocID="{26CD85E4-2862-416C-B9B7-D0FB61292BE2}" presName="compNode" presStyleCnt="0"/>
      <dgm:spPr/>
    </dgm:pt>
    <dgm:pt modelId="{CF93A89D-A427-4FBE-9382-2C844CA76EC3}" type="pres">
      <dgm:prSet presAssocID="{26CD85E4-2862-416C-B9B7-D0FB61292BE2}" presName="childRect" presStyleLbl="bgAcc1" presStyleIdx="3" presStyleCnt="5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D1CCB938-2EBE-439C-95B4-DD96772EFBF0}" type="pres">
      <dgm:prSet presAssocID="{26CD85E4-2862-416C-B9B7-D0FB61292BE2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DE9A9252-8016-442E-87C3-D2D79AA518B7}" type="pres">
      <dgm:prSet presAssocID="{26CD85E4-2862-416C-B9B7-D0FB61292BE2}" presName="parentRect" presStyleLbl="alignNode1" presStyleIdx="3" presStyleCnt="5"/>
      <dgm:spPr/>
    </dgm:pt>
    <dgm:pt modelId="{FF2CF5A3-2FC8-4E0C-B82A-0DFF4A635166}" type="pres">
      <dgm:prSet presAssocID="{26CD85E4-2862-416C-B9B7-D0FB61292BE2}" presName="adorn" presStyleLbl="fgAccFollowNode1" presStyleIdx="3" presStyleCnt="5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</dgm:pt>
    <dgm:pt modelId="{C3F890E7-F901-44F4-B9EC-E2DDACAD3416}" type="pres">
      <dgm:prSet presAssocID="{1254527B-0A95-4D09-A20F-9E6A67C8793E}" presName="sibTrans" presStyleLbl="sibTrans2D1" presStyleIdx="0" presStyleCnt="0"/>
      <dgm:spPr/>
    </dgm:pt>
    <dgm:pt modelId="{C836B784-C834-4AC1-B0CB-46FD7468505C}" type="pres">
      <dgm:prSet presAssocID="{E832F4BD-C7E6-437E-A52D-428F8ABEEFAC}" presName="compNode" presStyleCnt="0"/>
      <dgm:spPr/>
    </dgm:pt>
    <dgm:pt modelId="{60396B5E-81A2-46F2-AE09-C07336DBB62F}" type="pres">
      <dgm:prSet presAssocID="{E832F4BD-C7E6-437E-A52D-428F8ABEEFAC}" presName="childRect" presStyleLbl="bgAcc1" presStyleIdx="4" presStyleCnt="5">
        <dgm:presLayoutVars>
          <dgm:bulletEnabled val="1"/>
        </dgm:presLayoutVars>
      </dgm:prSet>
      <dgm:spPr/>
    </dgm:pt>
    <dgm:pt modelId="{B4BDD9D9-E173-439C-96CB-1E649180D28C}" type="pres">
      <dgm:prSet presAssocID="{E832F4BD-C7E6-437E-A52D-428F8ABEEFAC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B72D2FF8-6B0E-486D-B3EA-C52AFA24B04D}" type="pres">
      <dgm:prSet presAssocID="{E832F4BD-C7E6-437E-A52D-428F8ABEEFAC}" presName="parentRect" presStyleLbl="alignNode1" presStyleIdx="4" presStyleCnt="5"/>
      <dgm:spPr/>
      <dgm:t>
        <a:bodyPr/>
        <a:lstStyle/>
        <a:p>
          <a:endParaRPr lang="sr-Latn-CS"/>
        </a:p>
      </dgm:t>
    </dgm:pt>
    <dgm:pt modelId="{09A3E2DA-809A-41FE-8AB5-011AF8160719}" type="pres">
      <dgm:prSet presAssocID="{E832F4BD-C7E6-437E-A52D-428F8ABEEFAC}" presName="adorn" presStyleLbl="fgAccFollowNode1" presStyleIdx="4" presStyleCnt="5"/>
      <dgm:spPr>
        <a:blipFill rotWithShape="0">
          <a:blip xmlns:r="http://schemas.openxmlformats.org/officeDocument/2006/relationships" r:embed="rId10"/>
          <a:stretch>
            <a:fillRect/>
          </a:stretch>
        </a:blipFill>
      </dgm:spPr>
    </dgm:pt>
  </dgm:ptLst>
  <dgm:cxnLst>
    <dgm:cxn modelId="{4F0CA8A9-3AB5-4BCB-AAB7-E09EDE3B7EDF}" type="presOf" srcId="{AD7D5F5D-5ED2-46DE-BF82-AEDFDED01DC3}" destId="{B6218552-0284-40D6-8642-6FB81763DD5E}" srcOrd="0" destOrd="0" presId="urn:microsoft.com/office/officeart/2005/8/layout/bList2"/>
    <dgm:cxn modelId="{4E2E53A6-A5E0-4A04-AB8F-38D0656715E9}" type="presOf" srcId="{AD7D5F5D-5ED2-46DE-BF82-AEDFDED01DC3}" destId="{40B38319-E4C8-411E-B13E-D6057C6A852F}" srcOrd="1" destOrd="0" presId="urn:microsoft.com/office/officeart/2005/8/layout/bList2"/>
    <dgm:cxn modelId="{F40F1948-F9A8-4AE1-99E8-5280D09F0CA7}" type="presOf" srcId="{62EEB7FA-AE89-4C31-83C1-5964B3E424A9}" destId="{87CA575C-4639-4590-8EF3-E77FED0B10B5}" srcOrd="0" destOrd="0" presId="urn:microsoft.com/office/officeart/2005/8/layout/bList2"/>
    <dgm:cxn modelId="{14E03318-92F1-49E7-ACBF-557FA6964267}" type="presOf" srcId="{13E8ADEF-6768-4250-8EB7-135D55E7D92A}" destId="{7FEE6A81-2575-48E2-8B51-A9B08EEBADF2}" srcOrd="0" destOrd="0" presId="urn:microsoft.com/office/officeart/2005/8/layout/bList2"/>
    <dgm:cxn modelId="{B4646FE3-B2D8-4D41-B3EB-331E958C72D0}" type="presOf" srcId="{26CD85E4-2862-416C-B9B7-D0FB61292BE2}" destId="{D1CCB938-2EBE-439C-95B4-DD96772EFBF0}" srcOrd="0" destOrd="0" presId="urn:microsoft.com/office/officeart/2005/8/layout/bList2"/>
    <dgm:cxn modelId="{D0E49AE4-B043-4481-A3DF-65BDAA9F2708}" type="presOf" srcId="{42CB0D8F-DE8B-493C-AE19-064F5A8494CB}" destId="{51E012E8-D408-484D-9E77-268022D9FE3D}" srcOrd="0" destOrd="0" presId="urn:microsoft.com/office/officeart/2005/8/layout/bList2"/>
    <dgm:cxn modelId="{16045A97-4DEF-44B6-A79A-EEF0AF2CDBD7}" type="presOf" srcId="{51CBC885-3D08-4118-A108-0B20DB1126F7}" destId="{B941782B-EA45-4EB2-A31B-5A580876C572}" srcOrd="0" destOrd="0" presId="urn:microsoft.com/office/officeart/2005/8/layout/bList2"/>
    <dgm:cxn modelId="{524828AC-C868-4A6F-80F4-DDE4252CC118}" type="presOf" srcId="{26CD85E4-2862-416C-B9B7-D0FB61292BE2}" destId="{DE9A9252-8016-442E-87C3-D2D79AA518B7}" srcOrd="1" destOrd="0" presId="urn:microsoft.com/office/officeart/2005/8/layout/bList2"/>
    <dgm:cxn modelId="{F2CC7A11-F190-4AF3-B63E-A6C053401FA3}" type="presOf" srcId="{1254527B-0A95-4D09-A20F-9E6A67C8793E}" destId="{C3F890E7-F901-44F4-B9EC-E2DDACAD3416}" srcOrd="0" destOrd="0" presId="urn:microsoft.com/office/officeart/2005/8/layout/bList2"/>
    <dgm:cxn modelId="{A9B33592-F8FF-4336-89BD-487CEAF5C7E2}" srcId="{91FA2232-63BA-4775-8F03-93E7DB81B4AD}" destId="{13E8ADEF-6768-4250-8EB7-135D55E7D92A}" srcOrd="0" destOrd="0" parTransId="{1889FF18-F5A8-4F69-9410-67A4FD8B5E83}" sibTransId="{51CBC885-3D08-4118-A108-0B20DB1126F7}"/>
    <dgm:cxn modelId="{EDD1736A-7BB3-43A4-9C47-518C527D97DD}" type="presOf" srcId="{42CB0D8F-DE8B-493C-AE19-064F5A8494CB}" destId="{18D49773-6BE6-499C-AF25-88CF7F6B62EB}" srcOrd="1" destOrd="0" presId="urn:microsoft.com/office/officeart/2005/8/layout/bList2"/>
    <dgm:cxn modelId="{E5C2F4D4-142D-42BC-AB1D-45020D2B5AF0}" srcId="{91FA2232-63BA-4775-8F03-93E7DB81B4AD}" destId="{42CB0D8F-DE8B-493C-AE19-064F5A8494CB}" srcOrd="2" destOrd="0" parTransId="{646F9363-99A2-458D-87DB-32BADA7C6C9A}" sibTransId="{DF0800C2-A2AD-4188-9220-13BC25B826D4}"/>
    <dgm:cxn modelId="{DB8D2F9D-13A9-48FA-85B6-1ABA7B243B9A}" srcId="{E832F4BD-C7E6-437E-A52D-428F8ABEEFAC}" destId="{0C7384E0-D365-4290-8D19-3B68E029FCE2}" srcOrd="0" destOrd="0" parTransId="{8C42777D-4C8B-4CB1-9821-1CDE99EE11FE}" sibTransId="{2FD4178C-5510-4DAB-9721-CCB7546040DE}"/>
    <dgm:cxn modelId="{B5817745-CE0A-433C-82EF-272D236BC4B0}" type="presOf" srcId="{13E8ADEF-6768-4250-8EB7-135D55E7D92A}" destId="{3C0C7165-AE70-4B47-AED1-1898E5B5EC60}" srcOrd="1" destOrd="0" presId="urn:microsoft.com/office/officeart/2005/8/layout/bList2"/>
    <dgm:cxn modelId="{22674610-6D3A-43AA-8B8D-43DA34694140}" type="presOf" srcId="{9BF80273-1AC8-4949-980A-DDD09E03AA5F}" destId="{88FF7D9B-5070-4A91-9334-32782CE1CFB6}" srcOrd="0" destOrd="0" presId="urn:microsoft.com/office/officeart/2005/8/layout/bList2"/>
    <dgm:cxn modelId="{FF6B6734-D03F-41E0-9654-78ECE186738E}" type="presOf" srcId="{E832F4BD-C7E6-437E-A52D-428F8ABEEFAC}" destId="{B4BDD9D9-E173-439C-96CB-1E649180D28C}" srcOrd="0" destOrd="0" presId="urn:microsoft.com/office/officeart/2005/8/layout/bList2"/>
    <dgm:cxn modelId="{19D97A0D-AB36-4CEB-A024-6D878634A93F}" srcId="{91FA2232-63BA-4775-8F03-93E7DB81B4AD}" destId="{AD7D5F5D-5ED2-46DE-BF82-AEDFDED01DC3}" srcOrd="1" destOrd="0" parTransId="{33DA2319-2ECE-4F65-B23B-918826259092}" sibTransId="{9BF80273-1AC8-4949-980A-DDD09E03AA5F}"/>
    <dgm:cxn modelId="{7304C97F-6F2C-466C-9BB1-AE3488537C62}" type="presOf" srcId="{91FA2232-63BA-4775-8F03-93E7DB81B4AD}" destId="{C5F0716A-BC86-4B0A-AF42-0E241E80A369}" srcOrd="0" destOrd="0" presId="urn:microsoft.com/office/officeart/2005/8/layout/bList2"/>
    <dgm:cxn modelId="{A66F5F53-0FF2-4161-BD0A-B7DB190B5864}" type="presOf" srcId="{E832F4BD-C7E6-437E-A52D-428F8ABEEFAC}" destId="{B72D2FF8-6B0E-486D-B3EA-C52AFA24B04D}" srcOrd="1" destOrd="0" presId="urn:microsoft.com/office/officeart/2005/8/layout/bList2"/>
    <dgm:cxn modelId="{8A2DD9B9-94F9-494A-8C3B-E5D95242F1A1}" srcId="{42CB0D8F-DE8B-493C-AE19-064F5A8494CB}" destId="{62EEB7FA-AE89-4C31-83C1-5964B3E424A9}" srcOrd="0" destOrd="0" parTransId="{A8687CE9-B9DE-4C5B-B5AA-D934C6454E63}" sibTransId="{CECFC8D5-73A0-40D1-A1D3-B94FA8BDF1E5}"/>
    <dgm:cxn modelId="{EFEBF701-CF0F-450A-A1E1-13FD58A946B5}" type="presOf" srcId="{0C7384E0-D365-4290-8D19-3B68E029FCE2}" destId="{60396B5E-81A2-46F2-AE09-C07336DBB62F}" srcOrd="0" destOrd="0" presId="urn:microsoft.com/office/officeart/2005/8/layout/bList2"/>
    <dgm:cxn modelId="{4A083ED7-EAFB-44B5-8D29-760224E4FC54}" srcId="{91FA2232-63BA-4775-8F03-93E7DB81B4AD}" destId="{E832F4BD-C7E6-437E-A52D-428F8ABEEFAC}" srcOrd="4" destOrd="0" parTransId="{F1A34B58-8C44-4DB3-9137-E36E8754091D}" sibTransId="{DAA548D0-003E-42A5-89E8-113C342031D7}"/>
    <dgm:cxn modelId="{FF1F0B25-D688-42B9-B657-BA76F0E81B38}" type="presOf" srcId="{DF0800C2-A2AD-4188-9220-13BC25B826D4}" destId="{81F23092-406E-4C94-9D8F-7136C5EE91BA}" srcOrd="0" destOrd="0" presId="urn:microsoft.com/office/officeart/2005/8/layout/bList2"/>
    <dgm:cxn modelId="{B8413509-A2F1-4177-81B9-7C0C46D7D2B1}" srcId="{91FA2232-63BA-4775-8F03-93E7DB81B4AD}" destId="{26CD85E4-2862-416C-B9B7-D0FB61292BE2}" srcOrd="3" destOrd="0" parTransId="{88FAF080-9B0E-4734-B201-48BB0EF61E66}" sibTransId="{1254527B-0A95-4D09-A20F-9E6A67C8793E}"/>
    <dgm:cxn modelId="{2E6E4667-5C39-4D1A-919A-473594319030}" type="presParOf" srcId="{C5F0716A-BC86-4B0A-AF42-0E241E80A369}" destId="{00385FEC-1AD2-4628-94B6-E0F38874E114}" srcOrd="0" destOrd="0" presId="urn:microsoft.com/office/officeart/2005/8/layout/bList2"/>
    <dgm:cxn modelId="{CF0390C2-8C17-41E9-A4CC-F83CEC23A5B3}" type="presParOf" srcId="{00385FEC-1AD2-4628-94B6-E0F38874E114}" destId="{396985C7-7CE5-4669-8508-4B93BDC7B9BE}" srcOrd="0" destOrd="0" presId="urn:microsoft.com/office/officeart/2005/8/layout/bList2"/>
    <dgm:cxn modelId="{77176F82-8FC1-4FFD-BE0D-2FD37B1CFECF}" type="presParOf" srcId="{00385FEC-1AD2-4628-94B6-E0F38874E114}" destId="{7FEE6A81-2575-48E2-8B51-A9B08EEBADF2}" srcOrd="1" destOrd="0" presId="urn:microsoft.com/office/officeart/2005/8/layout/bList2"/>
    <dgm:cxn modelId="{7FFAF6DB-6246-4B7C-8B92-C8F29E657EDB}" type="presParOf" srcId="{00385FEC-1AD2-4628-94B6-E0F38874E114}" destId="{3C0C7165-AE70-4B47-AED1-1898E5B5EC60}" srcOrd="2" destOrd="0" presId="urn:microsoft.com/office/officeart/2005/8/layout/bList2"/>
    <dgm:cxn modelId="{E71FD510-8400-476A-A692-3E35886C73D7}" type="presParOf" srcId="{00385FEC-1AD2-4628-94B6-E0F38874E114}" destId="{26D47AAA-E337-466A-80F3-6348C31B98AF}" srcOrd="3" destOrd="0" presId="urn:microsoft.com/office/officeart/2005/8/layout/bList2"/>
    <dgm:cxn modelId="{A680AF83-3C55-474C-B0D4-0BCCC394EDB4}" type="presParOf" srcId="{C5F0716A-BC86-4B0A-AF42-0E241E80A369}" destId="{B941782B-EA45-4EB2-A31B-5A580876C572}" srcOrd="1" destOrd="0" presId="urn:microsoft.com/office/officeart/2005/8/layout/bList2"/>
    <dgm:cxn modelId="{38DF0E57-C47C-4971-9E0D-B2544E985419}" type="presParOf" srcId="{C5F0716A-BC86-4B0A-AF42-0E241E80A369}" destId="{1749F7E3-41F4-4CD0-8B16-BA02402321D2}" srcOrd="2" destOrd="0" presId="urn:microsoft.com/office/officeart/2005/8/layout/bList2"/>
    <dgm:cxn modelId="{062D857B-39EE-43DA-AF46-E27BB5D08A15}" type="presParOf" srcId="{1749F7E3-41F4-4CD0-8B16-BA02402321D2}" destId="{4E75233F-9A19-4D76-ACA0-67229CC959BC}" srcOrd="0" destOrd="0" presId="urn:microsoft.com/office/officeart/2005/8/layout/bList2"/>
    <dgm:cxn modelId="{EAC96F1E-D2C6-42FB-9A7E-76FB4F313553}" type="presParOf" srcId="{1749F7E3-41F4-4CD0-8B16-BA02402321D2}" destId="{B6218552-0284-40D6-8642-6FB81763DD5E}" srcOrd="1" destOrd="0" presId="urn:microsoft.com/office/officeart/2005/8/layout/bList2"/>
    <dgm:cxn modelId="{F9512218-027E-4C88-9AE5-127FC17FB8A1}" type="presParOf" srcId="{1749F7E3-41F4-4CD0-8B16-BA02402321D2}" destId="{40B38319-E4C8-411E-B13E-D6057C6A852F}" srcOrd="2" destOrd="0" presId="urn:microsoft.com/office/officeart/2005/8/layout/bList2"/>
    <dgm:cxn modelId="{72BAD65F-5611-4512-BF17-73A1862BC58A}" type="presParOf" srcId="{1749F7E3-41F4-4CD0-8B16-BA02402321D2}" destId="{22E3A928-AC14-4009-8CD8-0E22BF235ED8}" srcOrd="3" destOrd="0" presId="urn:microsoft.com/office/officeart/2005/8/layout/bList2"/>
    <dgm:cxn modelId="{22FA797B-CB52-494B-BD79-50675F288FCC}" type="presParOf" srcId="{C5F0716A-BC86-4B0A-AF42-0E241E80A369}" destId="{88FF7D9B-5070-4A91-9334-32782CE1CFB6}" srcOrd="3" destOrd="0" presId="urn:microsoft.com/office/officeart/2005/8/layout/bList2"/>
    <dgm:cxn modelId="{108E9357-48FA-4CDC-99C5-0076A5A51006}" type="presParOf" srcId="{C5F0716A-BC86-4B0A-AF42-0E241E80A369}" destId="{AF328F3C-4478-456F-9B46-BA2D70C22FFA}" srcOrd="4" destOrd="0" presId="urn:microsoft.com/office/officeart/2005/8/layout/bList2"/>
    <dgm:cxn modelId="{AB4CF6BF-F6CC-4F44-B2DD-D0090037F372}" type="presParOf" srcId="{AF328F3C-4478-456F-9B46-BA2D70C22FFA}" destId="{87CA575C-4639-4590-8EF3-E77FED0B10B5}" srcOrd="0" destOrd="0" presId="urn:microsoft.com/office/officeart/2005/8/layout/bList2"/>
    <dgm:cxn modelId="{B9597637-E445-4511-A63A-6543B5F8CA1D}" type="presParOf" srcId="{AF328F3C-4478-456F-9B46-BA2D70C22FFA}" destId="{51E012E8-D408-484D-9E77-268022D9FE3D}" srcOrd="1" destOrd="0" presId="urn:microsoft.com/office/officeart/2005/8/layout/bList2"/>
    <dgm:cxn modelId="{5E9D04D1-1D3C-47C5-B2AD-3D0165F7D7CC}" type="presParOf" srcId="{AF328F3C-4478-456F-9B46-BA2D70C22FFA}" destId="{18D49773-6BE6-499C-AF25-88CF7F6B62EB}" srcOrd="2" destOrd="0" presId="urn:microsoft.com/office/officeart/2005/8/layout/bList2"/>
    <dgm:cxn modelId="{3CCC8D44-316A-49B0-A08B-863CD3BD72B3}" type="presParOf" srcId="{AF328F3C-4478-456F-9B46-BA2D70C22FFA}" destId="{104ADB14-A052-4073-8AAE-9C7C8275135A}" srcOrd="3" destOrd="0" presId="urn:microsoft.com/office/officeart/2005/8/layout/bList2"/>
    <dgm:cxn modelId="{BEFF684E-AEF2-46EA-9C1C-624A1DDB2457}" type="presParOf" srcId="{C5F0716A-BC86-4B0A-AF42-0E241E80A369}" destId="{81F23092-406E-4C94-9D8F-7136C5EE91BA}" srcOrd="5" destOrd="0" presId="urn:microsoft.com/office/officeart/2005/8/layout/bList2"/>
    <dgm:cxn modelId="{67FE7D4D-B802-474A-8C96-4C08940B3F43}" type="presParOf" srcId="{C5F0716A-BC86-4B0A-AF42-0E241E80A369}" destId="{ED082451-5A9B-46C1-9C34-9ACB184E3226}" srcOrd="6" destOrd="0" presId="urn:microsoft.com/office/officeart/2005/8/layout/bList2"/>
    <dgm:cxn modelId="{59F06792-0668-4C91-A43F-D5B462D89633}" type="presParOf" srcId="{ED082451-5A9B-46C1-9C34-9ACB184E3226}" destId="{CF93A89D-A427-4FBE-9382-2C844CA76EC3}" srcOrd="0" destOrd="0" presId="urn:microsoft.com/office/officeart/2005/8/layout/bList2"/>
    <dgm:cxn modelId="{37B37231-BD0A-452F-ACFE-E6A59D92295D}" type="presParOf" srcId="{ED082451-5A9B-46C1-9C34-9ACB184E3226}" destId="{D1CCB938-2EBE-439C-95B4-DD96772EFBF0}" srcOrd="1" destOrd="0" presId="urn:microsoft.com/office/officeart/2005/8/layout/bList2"/>
    <dgm:cxn modelId="{EF975202-5B6D-444A-B91C-D60575CB497F}" type="presParOf" srcId="{ED082451-5A9B-46C1-9C34-9ACB184E3226}" destId="{DE9A9252-8016-442E-87C3-D2D79AA518B7}" srcOrd="2" destOrd="0" presId="urn:microsoft.com/office/officeart/2005/8/layout/bList2"/>
    <dgm:cxn modelId="{5AC2204B-477F-4FBF-81A2-31F1C66F0E8E}" type="presParOf" srcId="{ED082451-5A9B-46C1-9C34-9ACB184E3226}" destId="{FF2CF5A3-2FC8-4E0C-B82A-0DFF4A635166}" srcOrd="3" destOrd="0" presId="urn:microsoft.com/office/officeart/2005/8/layout/bList2"/>
    <dgm:cxn modelId="{281AAF31-9978-46FB-AB5B-D90B188BAC49}" type="presParOf" srcId="{C5F0716A-BC86-4B0A-AF42-0E241E80A369}" destId="{C3F890E7-F901-44F4-B9EC-E2DDACAD3416}" srcOrd="7" destOrd="0" presId="urn:microsoft.com/office/officeart/2005/8/layout/bList2"/>
    <dgm:cxn modelId="{CA221259-2D86-4505-AE7C-D30AED9E7706}" type="presParOf" srcId="{C5F0716A-BC86-4B0A-AF42-0E241E80A369}" destId="{C836B784-C834-4AC1-B0CB-46FD7468505C}" srcOrd="8" destOrd="0" presId="urn:microsoft.com/office/officeart/2005/8/layout/bList2"/>
    <dgm:cxn modelId="{B7A7C90D-AC9B-45F1-8C2A-44B536F8EECA}" type="presParOf" srcId="{C836B784-C834-4AC1-B0CB-46FD7468505C}" destId="{60396B5E-81A2-46F2-AE09-C07336DBB62F}" srcOrd="0" destOrd="0" presId="urn:microsoft.com/office/officeart/2005/8/layout/bList2"/>
    <dgm:cxn modelId="{F459E1A6-EE39-4EA2-A92A-750AC03DBEF0}" type="presParOf" srcId="{C836B784-C834-4AC1-B0CB-46FD7468505C}" destId="{B4BDD9D9-E173-439C-96CB-1E649180D28C}" srcOrd="1" destOrd="0" presId="urn:microsoft.com/office/officeart/2005/8/layout/bList2"/>
    <dgm:cxn modelId="{0A6D773B-289E-44DE-AFF9-2D1E1FD80B13}" type="presParOf" srcId="{C836B784-C834-4AC1-B0CB-46FD7468505C}" destId="{B72D2FF8-6B0E-486D-B3EA-C52AFA24B04D}" srcOrd="2" destOrd="0" presId="urn:microsoft.com/office/officeart/2005/8/layout/bList2"/>
    <dgm:cxn modelId="{10451955-FE77-46D4-89D8-57900EAB77C2}" type="presParOf" srcId="{C836B784-C834-4AC1-B0CB-46FD7468505C}" destId="{09A3E2DA-809A-41FE-8AB5-011AF8160719}" srcOrd="3" destOrd="0" presId="urn:microsoft.com/office/officeart/2005/8/layout/b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4110E39-099B-407A-9121-40328A8D24AB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</dgm:pt>
    <dgm:pt modelId="{64EB18D5-429B-4ED7-99FE-D844A0B44251}">
      <dgm:prSet phldrT="[Text]"/>
      <dgm:spPr/>
      <dgm:t>
        <a:bodyPr/>
        <a:lstStyle/>
        <a:p>
          <a:r>
            <a:rPr lang="sr-Latn-RS" dirty="0" smtClean="0"/>
            <a:t>SEAP</a:t>
          </a:r>
          <a:endParaRPr lang="en-US" dirty="0"/>
        </a:p>
      </dgm:t>
    </dgm:pt>
    <dgm:pt modelId="{17276929-E4B4-4753-A986-4938BCAC31BF}" type="parTrans" cxnId="{AE288719-8413-42CE-B708-538023A6CF08}">
      <dgm:prSet/>
      <dgm:spPr/>
      <dgm:t>
        <a:bodyPr/>
        <a:lstStyle/>
        <a:p>
          <a:endParaRPr lang="en-US"/>
        </a:p>
      </dgm:t>
    </dgm:pt>
    <dgm:pt modelId="{91157EA8-AACD-4BBD-AC14-4A3AA2CBA657}" type="sibTrans" cxnId="{AE288719-8413-42CE-B708-538023A6CF08}">
      <dgm:prSet/>
      <dgm:spPr/>
      <dgm:t>
        <a:bodyPr/>
        <a:lstStyle/>
        <a:p>
          <a:endParaRPr lang="en-US"/>
        </a:p>
      </dgm:t>
    </dgm:pt>
    <dgm:pt modelId="{96F8C560-2F4B-4E07-92BF-093F966E9DFF}">
      <dgm:prSet phldrT="[Text]"/>
      <dgm:spPr/>
      <dgm:t>
        <a:bodyPr/>
        <a:lstStyle/>
        <a:p>
          <a:r>
            <a:rPr lang="sr-Latn-RS" dirty="0" smtClean="0"/>
            <a:t>Strategija razvoja grada Niša</a:t>
          </a:r>
          <a:endParaRPr lang="en-US" dirty="0"/>
        </a:p>
      </dgm:t>
    </dgm:pt>
    <dgm:pt modelId="{E4CAC4DC-C51A-46C7-9017-D0696A83E27D}" type="parTrans" cxnId="{C622F3C0-5857-435F-93AC-88B72EEC9364}">
      <dgm:prSet/>
      <dgm:spPr/>
      <dgm:t>
        <a:bodyPr/>
        <a:lstStyle/>
        <a:p>
          <a:endParaRPr lang="en-US"/>
        </a:p>
      </dgm:t>
    </dgm:pt>
    <dgm:pt modelId="{8290E69D-D0C4-42B4-9674-F8500979D35E}" type="sibTrans" cxnId="{C622F3C0-5857-435F-93AC-88B72EEC9364}">
      <dgm:prSet/>
      <dgm:spPr/>
      <dgm:t>
        <a:bodyPr/>
        <a:lstStyle/>
        <a:p>
          <a:endParaRPr lang="en-US"/>
        </a:p>
      </dgm:t>
    </dgm:pt>
    <dgm:pt modelId="{55A49082-1CE1-4622-A284-0922761BAC0E}">
      <dgm:prSet phldrT="[Text]"/>
      <dgm:spPr/>
      <dgm:t>
        <a:bodyPr/>
        <a:lstStyle/>
        <a:p>
          <a:r>
            <a:rPr lang="sr-Latn-RS" dirty="0" smtClean="0"/>
            <a:t>Mapa puta energetske tranzicije grada Niša – energetska vizija 2050</a:t>
          </a:r>
          <a:endParaRPr lang="en-US" dirty="0"/>
        </a:p>
      </dgm:t>
    </dgm:pt>
    <dgm:pt modelId="{DED086B2-53D9-450E-9AFC-DAE9270B98F8}" type="parTrans" cxnId="{ADCCD868-D67C-4AFB-8FC8-C3F50321AFB5}">
      <dgm:prSet/>
      <dgm:spPr/>
      <dgm:t>
        <a:bodyPr/>
        <a:lstStyle/>
        <a:p>
          <a:endParaRPr lang="en-US"/>
        </a:p>
      </dgm:t>
    </dgm:pt>
    <dgm:pt modelId="{F46D2CF8-BB85-42D7-852F-F2D83598F2B2}" type="sibTrans" cxnId="{ADCCD868-D67C-4AFB-8FC8-C3F50321AFB5}">
      <dgm:prSet/>
      <dgm:spPr/>
      <dgm:t>
        <a:bodyPr/>
        <a:lstStyle/>
        <a:p>
          <a:endParaRPr lang="en-US"/>
        </a:p>
      </dgm:t>
    </dgm:pt>
    <dgm:pt modelId="{C5C2540B-43D3-4713-BDF6-FEC339F1AC3D}">
      <dgm:prSet phldrT="[Text]"/>
      <dgm:spPr/>
      <dgm:t>
        <a:bodyPr/>
        <a:lstStyle/>
        <a:p>
          <a:r>
            <a:rPr lang="sr-Latn-RS" dirty="0" smtClean="0"/>
            <a:t>Studija Ka održivom sistemu grejanja grada Niša</a:t>
          </a:r>
          <a:endParaRPr lang="en-US" dirty="0"/>
        </a:p>
      </dgm:t>
    </dgm:pt>
    <dgm:pt modelId="{58689541-1664-486E-9F07-B5AB9D48515E}" type="parTrans" cxnId="{90A58DFB-F7ED-4F78-B35A-4A461C154689}">
      <dgm:prSet/>
      <dgm:spPr/>
      <dgm:t>
        <a:bodyPr/>
        <a:lstStyle/>
        <a:p>
          <a:endParaRPr lang="en-US"/>
        </a:p>
      </dgm:t>
    </dgm:pt>
    <dgm:pt modelId="{054C82F1-25E7-4576-BDF7-3A58B88A5F3E}" type="sibTrans" cxnId="{90A58DFB-F7ED-4F78-B35A-4A461C154689}">
      <dgm:prSet/>
      <dgm:spPr/>
      <dgm:t>
        <a:bodyPr/>
        <a:lstStyle/>
        <a:p>
          <a:endParaRPr lang="en-US"/>
        </a:p>
      </dgm:t>
    </dgm:pt>
    <dgm:pt modelId="{682A484E-142E-4FD9-AEC6-C18547DF7B2B}" type="pres">
      <dgm:prSet presAssocID="{94110E39-099B-407A-9121-40328A8D24AB}" presName="diagram" presStyleCnt="0">
        <dgm:presLayoutVars>
          <dgm:dir/>
        </dgm:presLayoutVars>
      </dgm:prSet>
      <dgm:spPr/>
    </dgm:pt>
    <dgm:pt modelId="{A7DB0516-A180-4111-816C-742C266A3D07}" type="pres">
      <dgm:prSet presAssocID="{64EB18D5-429B-4ED7-99FE-D844A0B44251}" presName="composite" presStyleCnt="0"/>
      <dgm:spPr/>
    </dgm:pt>
    <dgm:pt modelId="{868A8C2D-4314-4E58-B313-1CBF5B3AD059}" type="pres">
      <dgm:prSet presAssocID="{64EB18D5-429B-4ED7-99FE-D844A0B44251}" presName="Image" presStyleLbl="bgShp" presStyleIdx="0" presStyleCnt="4" custScaleX="82774" custScaleY="87468" custLinFactNeighborX="596" custLinFactNeighborY="-1537"/>
      <dgm:spPr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 r="1167"/>
          </a:stretch>
        </a:blipFill>
      </dgm:spPr>
      <dgm:t>
        <a:bodyPr/>
        <a:lstStyle/>
        <a:p>
          <a:endParaRPr lang="sr-Latn-CS"/>
        </a:p>
      </dgm:t>
    </dgm:pt>
    <dgm:pt modelId="{A897C9D2-A646-488A-A704-A405105E03F3}" type="pres">
      <dgm:prSet presAssocID="{64EB18D5-429B-4ED7-99FE-D844A0B44251}" presName="Parent" presStyleLbl="node0" presStyleIdx="0" presStyleCnt="4" custScaleX="82774" custScaleY="87468" custLinFactNeighborX="1491" custLinFactNeighborY="176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FCDE37-5969-4C12-9A2F-8FE45A10D50E}" type="pres">
      <dgm:prSet presAssocID="{91157EA8-AACD-4BBD-AC14-4A3AA2CBA657}" presName="sibTrans" presStyleCnt="0"/>
      <dgm:spPr/>
    </dgm:pt>
    <dgm:pt modelId="{8258FA3D-2082-4213-AD3D-194280237A2C}" type="pres">
      <dgm:prSet presAssocID="{96F8C560-2F4B-4E07-92BF-093F966E9DFF}" presName="composite" presStyleCnt="0"/>
      <dgm:spPr/>
    </dgm:pt>
    <dgm:pt modelId="{05DE5DC2-0A5E-4B78-BF95-7A9433BC8775}" type="pres">
      <dgm:prSet presAssocID="{96F8C560-2F4B-4E07-92BF-093F966E9DFF}" presName="Image" presStyleLbl="bgShp" presStyleIdx="1" presStyleCnt="4" custScaleX="63912" custScaleY="113453"/>
      <dgm:spPr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154A458E-47B7-48DD-936B-1B97161FC623}" type="pres">
      <dgm:prSet presAssocID="{96F8C560-2F4B-4E07-92BF-093F966E9DFF}" presName="Parent" presStyleLbl="node0" presStyleIdx="1" presStyleCnt="4" custLinFactNeighborX="57203" custLinFactNeighborY="-865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DC8D54-50B1-4A7E-A2E1-6CB212CD82FC}" type="pres">
      <dgm:prSet presAssocID="{8290E69D-D0C4-42B4-9674-F8500979D35E}" presName="sibTrans" presStyleCnt="0"/>
      <dgm:spPr/>
    </dgm:pt>
    <dgm:pt modelId="{91DDAA1F-A293-475F-ABC0-DFE8A6FA321C}" type="pres">
      <dgm:prSet presAssocID="{55A49082-1CE1-4622-A284-0922761BAC0E}" presName="composite" presStyleCnt="0"/>
      <dgm:spPr/>
    </dgm:pt>
    <dgm:pt modelId="{028F58E2-28AD-43C8-B636-3974D3B58D95}" type="pres">
      <dgm:prSet presAssocID="{55A49082-1CE1-4622-A284-0922761BAC0E}" presName="Image" presStyleLbl="bgShp" presStyleIdx="2" presStyleCnt="4" custScaleX="67314" custScaleY="107415" custLinFactNeighborX="24531" custLinFactNeighborY="-12332"/>
      <dgm:spPr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CD3658B9-B47A-447C-A660-EAB6376E431F}" type="pres">
      <dgm:prSet presAssocID="{55A49082-1CE1-4622-A284-0922761BAC0E}" presName="Parent" presStyleLbl="node0" presStyleIdx="2" presStyleCnt="4" custLinFactNeighborX="-85928" custLinFactNeighborY="-127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485C0D-4FD6-4AEC-B3C8-96CB6B93F092}" type="pres">
      <dgm:prSet presAssocID="{F46D2CF8-BB85-42D7-852F-F2D83598F2B2}" presName="sibTrans" presStyleCnt="0"/>
      <dgm:spPr/>
    </dgm:pt>
    <dgm:pt modelId="{946B848E-523A-4C1A-BEA4-8CE202614B54}" type="pres">
      <dgm:prSet presAssocID="{C5C2540B-43D3-4713-BDF6-FEC339F1AC3D}" presName="composite" presStyleCnt="0"/>
      <dgm:spPr/>
    </dgm:pt>
    <dgm:pt modelId="{FEA6B5C0-87D8-4F60-81AA-A95D223349B7}" type="pres">
      <dgm:prSet presAssocID="{C5C2540B-43D3-4713-BDF6-FEC339F1AC3D}" presName="Image" presStyleLbl="bgShp" presStyleIdx="3" presStyleCnt="4" custScaleX="59995"/>
      <dgm:spPr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FF593893-56AD-4A7F-BFB6-4CE9DBAB072B}" type="pres">
      <dgm:prSet presAssocID="{C5C2540B-43D3-4713-BDF6-FEC339F1AC3D}" presName="Parent" presStyleLbl="node0" presStyleIdx="3" presStyleCnt="4" custLinFactNeighborX="45412" custLinFactNeighborY="99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9CC381-D2EA-4125-A6BC-5459B7621050}" type="presOf" srcId="{96F8C560-2F4B-4E07-92BF-093F966E9DFF}" destId="{154A458E-47B7-48DD-936B-1B97161FC623}" srcOrd="0" destOrd="0" presId="urn:microsoft.com/office/officeart/2008/layout/BendingPictureCaption"/>
    <dgm:cxn modelId="{3CC83DB2-48B1-4CBA-8A34-3B852BF2277C}" type="presOf" srcId="{C5C2540B-43D3-4713-BDF6-FEC339F1AC3D}" destId="{FF593893-56AD-4A7F-BFB6-4CE9DBAB072B}" srcOrd="0" destOrd="0" presId="urn:microsoft.com/office/officeart/2008/layout/BendingPictureCaption"/>
    <dgm:cxn modelId="{ADCCD868-D67C-4AFB-8FC8-C3F50321AFB5}" srcId="{94110E39-099B-407A-9121-40328A8D24AB}" destId="{55A49082-1CE1-4622-A284-0922761BAC0E}" srcOrd="2" destOrd="0" parTransId="{DED086B2-53D9-450E-9AFC-DAE9270B98F8}" sibTransId="{F46D2CF8-BB85-42D7-852F-F2D83598F2B2}"/>
    <dgm:cxn modelId="{AE288719-8413-42CE-B708-538023A6CF08}" srcId="{94110E39-099B-407A-9121-40328A8D24AB}" destId="{64EB18D5-429B-4ED7-99FE-D844A0B44251}" srcOrd="0" destOrd="0" parTransId="{17276929-E4B4-4753-A986-4938BCAC31BF}" sibTransId="{91157EA8-AACD-4BBD-AC14-4A3AA2CBA657}"/>
    <dgm:cxn modelId="{2080607F-D244-4552-BE0C-9B7FD3A760D4}" type="presOf" srcId="{55A49082-1CE1-4622-A284-0922761BAC0E}" destId="{CD3658B9-B47A-447C-A660-EAB6376E431F}" srcOrd="0" destOrd="0" presId="urn:microsoft.com/office/officeart/2008/layout/BendingPictureCaption"/>
    <dgm:cxn modelId="{7B715951-1773-466C-9EEB-590ABE3CA09C}" type="presOf" srcId="{64EB18D5-429B-4ED7-99FE-D844A0B44251}" destId="{A897C9D2-A646-488A-A704-A405105E03F3}" srcOrd="0" destOrd="0" presId="urn:microsoft.com/office/officeart/2008/layout/BendingPictureCaption"/>
    <dgm:cxn modelId="{C622F3C0-5857-435F-93AC-88B72EEC9364}" srcId="{94110E39-099B-407A-9121-40328A8D24AB}" destId="{96F8C560-2F4B-4E07-92BF-093F966E9DFF}" srcOrd="1" destOrd="0" parTransId="{E4CAC4DC-C51A-46C7-9017-D0696A83E27D}" sibTransId="{8290E69D-D0C4-42B4-9674-F8500979D35E}"/>
    <dgm:cxn modelId="{21A3B5C9-DFCE-407F-BE15-4494BD1E40F3}" type="presOf" srcId="{94110E39-099B-407A-9121-40328A8D24AB}" destId="{682A484E-142E-4FD9-AEC6-C18547DF7B2B}" srcOrd="0" destOrd="0" presId="urn:microsoft.com/office/officeart/2008/layout/BendingPictureCaption"/>
    <dgm:cxn modelId="{90A58DFB-F7ED-4F78-B35A-4A461C154689}" srcId="{94110E39-099B-407A-9121-40328A8D24AB}" destId="{C5C2540B-43D3-4713-BDF6-FEC339F1AC3D}" srcOrd="3" destOrd="0" parTransId="{58689541-1664-486E-9F07-B5AB9D48515E}" sibTransId="{054C82F1-25E7-4576-BDF7-3A58B88A5F3E}"/>
    <dgm:cxn modelId="{282E0FF3-7113-44FB-ABDE-63FAC732C8B2}" type="presParOf" srcId="{682A484E-142E-4FD9-AEC6-C18547DF7B2B}" destId="{A7DB0516-A180-4111-816C-742C266A3D07}" srcOrd="0" destOrd="0" presId="urn:microsoft.com/office/officeart/2008/layout/BendingPictureCaption"/>
    <dgm:cxn modelId="{AA048D2A-9A00-4573-87D8-161A3305A569}" type="presParOf" srcId="{A7DB0516-A180-4111-816C-742C266A3D07}" destId="{868A8C2D-4314-4E58-B313-1CBF5B3AD059}" srcOrd="0" destOrd="0" presId="urn:microsoft.com/office/officeart/2008/layout/BendingPictureCaption"/>
    <dgm:cxn modelId="{D01CDFFA-E5A1-4258-861D-003B2556EB4C}" type="presParOf" srcId="{A7DB0516-A180-4111-816C-742C266A3D07}" destId="{A897C9D2-A646-488A-A704-A405105E03F3}" srcOrd="1" destOrd="0" presId="urn:microsoft.com/office/officeart/2008/layout/BendingPictureCaption"/>
    <dgm:cxn modelId="{6ADFB815-913F-4B8C-BF77-CE3252448C3B}" type="presParOf" srcId="{682A484E-142E-4FD9-AEC6-C18547DF7B2B}" destId="{D3FCDE37-5969-4C12-9A2F-8FE45A10D50E}" srcOrd="1" destOrd="0" presId="urn:microsoft.com/office/officeart/2008/layout/BendingPictureCaption"/>
    <dgm:cxn modelId="{034E2A45-ED9A-46B4-B48C-F416D8E13073}" type="presParOf" srcId="{682A484E-142E-4FD9-AEC6-C18547DF7B2B}" destId="{8258FA3D-2082-4213-AD3D-194280237A2C}" srcOrd="2" destOrd="0" presId="urn:microsoft.com/office/officeart/2008/layout/BendingPictureCaption"/>
    <dgm:cxn modelId="{D667B5A6-822B-4CC9-88D6-86353B44D762}" type="presParOf" srcId="{8258FA3D-2082-4213-AD3D-194280237A2C}" destId="{05DE5DC2-0A5E-4B78-BF95-7A9433BC8775}" srcOrd="0" destOrd="0" presId="urn:microsoft.com/office/officeart/2008/layout/BendingPictureCaption"/>
    <dgm:cxn modelId="{FEF54358-9F0F-4E4E-89DC-E7601A64E058}" type="presParOf" srcId="{8258FA3D-2082-4213-AD3D-194280237A2C}" destId="{154A458E-47B7-48DD-936B-1B97161FC623}" srcOrd="1" destOrd="0" presId="urn:microsoft.com/office/officeart/2008/layout/BendingPictureCaption"/>
    <dgm:cxn modelId="{3774C0D7-26FE-41E6-9AB4-C95C0EF94ED2}" type="presParOf" srcId="{682A484E-142E-4FD9-AEC6-C18547DF7B2B}" destId="{5CDC8D54-50B1-4A7E-A2E1-6CB212CD82FC}" srcOrd="3" destOrd="0" presId="urn:microsoft.com/office/officeart/2008/layout/BendingPictureCaption"/>
    <dgm:cxn modelId="{31159054-66B6-43A8-88DD-126EDE39E74C}" type="presParOf" srcId="{682A484E-142E-4FD9-AEC6-C18547DF7B2B}" destId="{91DDAA1F-A293-475F-ABC0-DFE8A6FA321C}" srcOrd="4" destOrd="0" presId="urn:microsoft.com/office/officeart/2008/layout/BendingPictureCaption"/>
    <dgm:cxn modelId="{9207B088-779E-4D13-950D-41B15193D947}" type="presParOf" srcId="{91DDAA1F-A293-475F-ABC0-DFE8A6FA321C}" destId="{028F58E2-28AD-43C8-B636-3974D3B58D95}" srcOrd="0" destOrd="0" presId="urn:microsoft.com/office/officeart/2008/layout/BendingPictureCaption"/>
    <dgm:cxn modelId="{E08AB89D-E5AE-473B-9BE7-46EF3FBB0EB7}" type="presParOf" srcId="{91DDAA1F-A293-475F-ABC0-DFE8A6FA321C}" destId="{CD3658B9-B47A-447C-A660-EAB6376E431F}" srcOrd="1" destOrd="0" presId="urn:microsoft.com/office/officeart/2008/layout/BendingPictureCaption"/>
    <dgm:cxn modelId="{C1865591-3896-49D6-96E8-9C1D8FBB6C8B}" type="presParOf" srcId="{682A484E-142E-4FD9-AEC6-C18547DF7B2B}" destId="{C1485C0D-4FD6-4AEC-B3C8-96CB6B93F092}" srcOrd="5" destOrd="0" presId="urn:microsoft.com/office/officeart/2008/layout/BendingPictureCaption"/>
    <dgm:cxn modelId="{7E989011-1329-4704-843A-99B96DCEB311}" type="presParOf" srcId="{682A484E-142E-4FD9-AEC6-C18547DF7B2B}" destId="{946B848E-523A-4C1A-BEA4-8CE202614B54}" srcOrd="6" destOrd="0" presId="urn:microsoft.com/office/officeart/2008/layout/BendingPictureCaption"/>
    <dgm:cxn modelId="{9A07E130-E368-485B-BED1-FED9614F3C1E}" type="presParOf" srcId="{946B848E-523A-4C1A-BEA4-8CE202614B54}" destId="{FEA6B5C0-87D8-4F60-81AA-A95D223349B7}" srcOrd="0" destOrd="0" presId="urn:microsoft.com/office/officeart/2008/layout/BendingPictureCaption"/>
    <dgm:cxn modelId="{A361CA1F-F9FB-4CBC-8C15-8C8402DF46EA}" type="presParOf" srcId="{946B848E-523A-4C1A-BEA4-8CE202614B54}" destId="{FF593893-56AD-4A7F-BFB6-4CE9DBAB072B}" srcOrd="1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404F3D-E752-41B4-93A6-94EF505442C1}">
      <dsp:nvSpPr>
        <dsp:cNvPr id="0" name=""/>
        <dsp:cNvSpPr/>
      </dsp:nvSpPr>
      <dsp:spPr>
        <a:xfrm rot="5400000">
          <a:off x="381508" y="2067583"/>
          <a:ext cx="1145098" cy="1905418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882274-E422-4E30-B90B-94F92FEAD5A2}">
      <dsp:nvSpPr>
        <dsp:cNvPr id="0" name=""/>
        <dsp:cNvSpPr/>
      </dsp:nvSpPr>
      <dsp:spPr>
        <a:xfrm>
          <a:off x="190363" y="2636893"/>
          <a:ext cx="1720222" cy="1507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800" kern="1200" baseline="0" dirty="0" smtClean="0"/>
            <a:t>Odsek za energetiku</a:t>
          </a:r>
          <a:endParaRPr lang="en-US" sz="2800" kern="1200" dirty="0"/>
        </a:p>
      </dsp:txBody>
      <dsp:txXfrm>
        <a:off x="190363" y="2636893"/>
        <a:ext cx="1720222" cy="1507875"/>
      </dsp:txXfrm>
    </dsp:sp>
    <dsp:sp modelId="{9DDB0EB4-9ED3-441C-BE5D-DE229A2D1103}">
      <dsp:nvSpPr>
        <dsp:cNvPr id="0" name=""/>
        <dsp:cNvSpPr/>
      </dsp:nvSpPr>
      <dsp:spPr>
        <a:xfrm>
          <a:off x="1586015" y="1927304"/>
          <a:ext cx="324570" cy="324570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9601EC-678A-4C80-A205-C065991C05B3}">
      <dsp:nvSpPr>
        <dsp:cNvPr id="0" name=""/>
        <dsp:cNvSpPr/>
      </dsp:nvSpPr>
      <dsp:spPr>
        <a:xfrm rot="5400000">
          <a:off x="2487397" y="1546479"/>
          <a:ext cx="1145098" cy="1905418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39F837-95BF-4A11-BD64-8FA396255BB5}">
      <dsp:nvSpPr>
        <dsp:cNvPr id="0" name=""/>
        <dsp:cNvSpPr/>
      </dsp:nvSpPr>
      <dsp:spPr>
        <a:xfrm>
          <a:off x="2296251" y="2115788"/>
          <a:ext cx="1720222" cy="1507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800" kern="1200" dirty="0" smtClean="0"/>
            <a:t>UKDES</a:t>
          </a:r>
          <a:endParaRPr lang="en-US" sz="2800" kern="1200" dirty="0"/>
        </a:p>
      </dsp:txBody>
      <dsp:txXfrm>
        <a:off x="2296251" y="2115788"/>
        <a:ext cx="1720222" cy="1507875"/>
      </dsp:txXfrm>
    </dsp:sp>
    <dsp:sp modelId="{0899F79C-0BF3-4325-BBFE-03DE0C58748F}">
      <dsp:nvSpPr>
        <dsp:cNvPr id="0" name=""/>
        <dsp:cNvSpPr/>
      </dsp:nvSpPr>
      <dsp:spPr>
        <a:xfrm>
          <a:off x="3691903" y="1406200"/>
          <a:ext cx="324570" cy="324570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2403AB-1BED-44E2-8219-C6BF70E80078}">
      <dsp:nvSpPr>
        <dsp:cNvPr id="0" name=""/>
        <dsp:cNvSpPr/>
      </dsp:nvSpPr>
      <dsp:spPr>
        <a:xfrm rot="5400000">
          <a:off x="4593285" y="1025375"/>
          <a:ext cx="1145098" cy="1905418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49F284-8A09-49E8-BAAA-AF865FD63DBA}">
      <dsp:nvSpPr>
        <dsp:cNvPr id="0" name=""/>
        <dsp:cNvSpPr/>
      </dsp:nvSpPr>
      <dsp:spPr>
        <a:xfrm>
          <a:off x="4402140" y="1594684"/>
          <a:ext cx="1720222" cy="1507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800" kern="1200" dirty="0" smtClean="0"/>
            <a:t>Gradsko Veće</a:t>
          </a:r>
          <a:endParaRPr lang="en-US" sz="2800" kern="1200" dirty="0"/>
        </a:p>
      </dsp:txBody>
      <dsp:txXfrm>
        <a:off x="4402140" y="1594684"/>
        <a:ext cx="1720222" cy="1507875"/>
      </dsp:txXfrm>
    </dsp:sp>
    <dsp:sp modelId="{A96E4708-E4A2-43F2-B6F3-58C2A8F84014}">
      <dsp:nvSpPr>
        <dsp:cNvPr id="0" name=""/>
        <dsp:cNvSpPr/>
      </dsp:nvSpPr>
      <dsp:spPr>
        <a:xfrm>
          <a:off x="5797792" y="885096"/>
          <a:ext cx="324570" cy="324570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B1176E-E382-461E-80EE-E5382C8482AD}">
      <dsp:nvSpPr>
        <dsp:cNvPr id="0" name=""/>
        <dsp:cNvSpPr/>
      </dsp:nvSpPr>
      <dsp:spPr>
        <a:xfrm rot="5400000">
          <a:off x="6699174" y="504270"/>
          <a:ext cx="1145098" cy="1905418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4B0B20-6204-4EF9-9440-0C90AADF40DD}">
      <dsp:nvSpPr>
        <dsp:cNvPr id="0" name=""/>
        <dsp:cNvSpPr/>
      </dsp:nvSpPr>
      <dsp:spPr>
        <a:xfrm>
          <a:off x="6508028" y="1073580"/>
          <a:ext cx="1720222" cy="15078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2800" kern="1200" dirty="0" smtClean="0"/>
            <a:t>Grad Niš</a:t>
          </a:r>
          <a:endParaRPr lang="en-US" sz="2800" kern="1200" dirty="0"/>
        </a:p>
      </dsp:txBody>
      <dsp:txXfrm>
        <a:off x="6508028" y="1073580"/>
        <a:ext cx="1720222" cy="15078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24D7D8-F24E-4B26-B37F-92022CB9C85C}">
      <dsp:nvSpPr>
        <dsp:cNvPr id="0" name=""/>
        <dsp:cNvSpPr/>
      </dsp:nvSpPr>
      <dsp:spPr>
        <a:xfrm>
          <a:off x="3571863" y="4504350"/>
          <a:ext cx="1390673" cy="139067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1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Osnovne nadležnosti OE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775522" y="4708009"/>
        <a:ext cx="983355" cy="983355"/>
      </dsp:txXfrm>
    </dsp:sp>
    <dsp:sp modelId="{086E452C-AE6E-48DD-B9E8-C6A1C4EB0A06}">
      <dsp:nvSpPr>
        <dsp:cNvPr id="0" name=""/>
        <dsp:cNvSpPr/>
      </dsp:nvSpPr>
      <dsp:spPr>
        <a:xfrm rot="10800000">
          <a:off x="1066792" y="4991100"/>
          <a:ext cx="2216422" cy="396342"/>
        </a:xfrm>
        <a:prstGeom prst="right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2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91FF1D-38F7-481F-9706-7B3B0607768F}">
      <dsp:nvSpPr>
        <dsp:cNvPr id="0" name=""/>
        <dsp:cNvSpPr/>
      </dsp:nvSpPr>
      <dsp:spPr>
        <a:xfrm>
          <a:off x="-89182" y="4748709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2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energetski</a:t>
          </a:r>
          <a:r>
            <a:rPr lang="en-U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bilans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-62765" y="4775126"/>
        <a:ext cx="1106424" cy="849122"/>
      </dsp:txXfrm>
    </dsp:sp>
    <dsp:sp modelId="{373DA245-9187-4156-9FE5-4E295AA0792E}">
      <dsp:nvSpPr>
        <dsp:cNvPr id="0" name=""/>
        <dsp:cNvSpPr/>
      </dsp:nvSpPr>
      <dsp:spPr>
        <a:xfrm rot="12000000">
          <a:off x="1220147" y="4215177"/>
          <a:ext cx="2216422" cy="396342"/>
        </a:xfrm>
        <a:prstGeom prst="right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3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3AACA0-28DF-497B-A029-CAE96179DD8F}">
      <dsp:nvSpPr>
        <dsp:cNvPr id="0" name=""/>
        <dsp:cNvSpPr/>
      </dsp:nvSpPr>
      <dsp:spPr>
        <a:xfrm>
          <a:off x="138583" y="3456983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3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strategije i planovi razvoja energetike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65000" y="3483400"/>
        <a:ext cx="1106424" cy="849122"/>
      </dsp:txXfrm>
    </dsp:sp>
    <dsp:sp modelId="{AFEAAFEF-297D-48B5-A14F-7FD53362E22F}">
      <dsp:nvSpPr>
        <dsp:cNvPr id="0" name=""/>
        <dsp:cNvSpPr/>
      </dsp:nvSpPr>
      <dsp:spPr>
        <a:xfrm rot="13200000">
          <a:off x="1620701" y="3675884"/>
          <a:ext cx="2216422" cy="396342"/>
        </a:xfrm>
        <a:prstGeom prst="rightArrow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4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99B5B2-0093-4375-A3C9-A8DFC1848D70}">
      <dsp:nvSpPr>
        <dsp:cNvPr id="0" name=""/>
        <dsp:cNvSpPr/>
      </dsp:nvSpPr>
      <dsp:spPr>
        <a:xfrm>
          <a:off x="794409" y="2321059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4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1200" kern="1200" dirty="0" smtClean="0"/>
            <a:t>Sprovođenje osnovnih načela energetske politike</a:t>
          </a:r>
          <a:endParaRPr lang="en-US" sz="1200" kern="1200" dirty="0"/>
        </a:p>
      </dsp:txBody>
      <dsp:txXfrm>
        <a:off x="820826" y="2347476"/>
        <a:ext cx="1106424" cy="849122"/>
      </dsp:txXfrm>
    </dsp:sp>
    <dsp:sp modelId="{7D5B5FE0-2521-489D-8C8F-B7E79B478B9D}">
      <dsp:nvSpPr>
        <dsp:cNvPr id="0" name=""/>
        <dsp:cNvSpPr/>
      </dsp:nvSpPr>
      <dsp:spPr>
        <a:xfrm rot="14400000">
          <a:off x="2132109" y="3184752"/>
          <a:ext cx="2216422" cy="396342"/>
        </a:xfrm>
        <a:prstGeom prst="rightArrow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5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1BE3D0-E63C-4D90-B60F-408FF04CCF89}">
      <dsp:nvSpPr>
        <dsp:cNvPr id="0" name=""/>
        <dsp:cNvSpPr/>
      </dsp:nvSpPr>
      <dsp:spPr>
        <a:xfrm>
          <a:off x="1799193" y="1477945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5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manifestaci</a:t>
          </a: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je</a:t>
          </a:r>
          <a:r>
            <a:rPr lang="en-U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iz</a:t>
          </a:r>
          <a:r>
            <a:rPr lang="en-U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oblasti</a:t>
          </a:r>
          <a:r>
            <a:rPr lang="en-U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životne</a:t>
          </a:r>
          <a:r>
            <a:rPr lang="en-U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sredine</a:t>
          </a:r>
          <a:r>
            <a:rPr lang="en-U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</a:t>
          </a:r>
          <a:r>
            <a:rPr lang="en-U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EE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825610" y="1504362"/>
        <a:ext cx="1106424" cy="849122"/>
      </dsp:txXfrm>
    </dsp:sp>
    <dsp:sp modelId="{32D0C628-D9B0-4AAE-B081-1EC09EB32D2A}">
      <dsp:nvSpPr>
        <dsp:cNvPr id="0" name=""/>
        <dsp:cNvSpPr/>
      </dsp:nvSpPr>
      <dsp:spPr>
        <a:xfrm rot="15600000">
          <a:off x="2860789" y="2946915"/>
          <a:ext cx="2216422" cy="396342"/>
        </a:xfrm>
        <a:prstGeom prst="rightArrow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6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686E33B-95C6-4688-92E7-B013CB25821C}">
      <dsp:nvSpPr>
        <dsp:cNvPr id="0" name=""/>
        <dsp:cNvSpPr/>
      </dsp:nvSpPr>
      <dsp:spPr>
        <a:xfrm>
          <a:off x="3031744" y="1029333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6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Energetske l</a:t>
          </a: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icenc</a:t>
          </a: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58161" y="1055750"/>
        <a:ext cx="1106424" cy="849122"/>
      </dsp:txXfrm>
    </dsp:sp>
    <dsp:sp modelId="{9107A527-3434-423D-824D-598A00BB38F2}">
      <dsp:nvSpPr>
        <dsp:cNvPr id="0" name=""/>
        <dsp:cNvSpPr/>
      </dsp:nvSpPr>
      <dsp:spPr>
        <a:xfrm rot="16800000">
          <a:off x="3622790" y="2946915"/>
          <a:ext cx="2216422" cy="396342"/>
        </a:xfrm>
        <a:prstGeom prst="right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2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B744BB-5915-4A18-B000-935F6CE63A0E}">
      <dsp:nvSpPr>
        <dsp:cNvPr id="0" name=""/>
        <dsp:cNvSpPr/>
      </dsp:nvSpPr>
      <dsp:spPr>
        <a:xfrm>
          <a:off x="4343396" y="1029333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2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javno</a:t>
          </a:r>
          <a:r>
            <a:rPr lang="en-U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osvetljenj</a:t>
          </a: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69813" y="1055750"/>
        <a:ext cx="1106424" cy="849122"/>
      </dsp:txXfrm>
    </dsp:sp>
    <dsp:sp modelId="{AA0831FD-1CF9-4FC9-B061-93E06D6EBC61}">
      <dsp:nvSpPr>
        <dsp:cNvPr id="0" name=""/>
        <dsp:cNvSpPr/>
      </dsp:nvSpPr>
      <dsp:spPr>
        <a:xfrm rot="18000000">
          <a:off x="4265713" y="3184752"/>
          <a:ext cx="2216422" cy="396342"/>
        </a:xfrm>
        <a:prstGeom prst="rightArrow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3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FEB818-B8EC-49F1-AC33-D22715A4BCC1}">
      <dsp:nvSpPr>
        <dsp:cNvPr id="0" name=""/>
        <dsp:cNvSpPr/>
      </dsp:nvSpPr>
      <dsp:spPr>
        <a:xfrm>
          <a:off x="5575947" y="1477945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3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3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Propisivanje uslova i načina snabdevanja toplotnom energijom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602364" y="1504362"/>
        <a:ext cx="1106424" cy="849122"/>
      </dsp:txXfrm>
    </dsp:sp>
    <dsp:sp modelId="{5D6686AB-311A-4FE7-AB4F-81898F7F445A}">
      <dsp:nvSpPr>
        <dsp:cNvPr id="0" name=""/>
        <dsp:cNvSpPr/>
      </dsp:nvSpPr>
      <dsp:spPr>
        <a:xfrm rot="19200000">
          <a:off x="4668710" y="3752084"/>
          <a:ext cx="2216422" cy="396342"/>
        </a:xfrm>
        <a:prstGeom prst="rightArrow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4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C4EFB9-9B65-40B2-B2B6-2910D0538EC8}">
      <dsp:nvSpPr>
        <dsp:cNvPr id="0" name=""/>
        <dsp:cNvSpPr/>
      </dsp:nvSpPr>
      <dsp:spPr>
        <a:xfrm>
          <a:off x="6580731" y="2321059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4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4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Međunarodni projekti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607148" y="2347476"/>
        <a:ext cx="1106424" cy="849122"/>
      </dsp:txXfrm>
    </dsp:sp>
    <dsp:sp modelId="{563AE105-5772-473F-9B65-A633DEBA3239}">
      <dsp:nvSpPr>
        <dsp:cNvPr id="0" name=""/>
        <dsp:cNvSpPr/>
      </dsp:nvSpPr>
      <dsp:spPr>
        <a:xfrm rot="20400000">
          <a:off x="5030157" y="4367582"/>
          <a:ext cx="2216422" cy="396342"/>
        </a:xfrm>
        <a:prstGeom prst="rightArrow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5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5C7A4F-1B18-4DBE-9CB7-A250FFFA9E97}">
      <dsp:nvSpPr>
        <dsp:cNvPr id="0" name=""/>
        <dsp:cNvSpPr/>
      </dsp:nvSpPr>
      <dsp:spPr>
        <a:xfrm>
          <a:off x="7236557" y="3456983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5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5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Energetski</a:t>
          </a: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 </a:t>
          </a:r>
          <a:r>
            <a:rPr lang="en-US" sz="1200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dozvol</a:t>
          </a: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262974" y="3483400"/>
        <a:ext cx="1106424" cy="849122"/>
      </dsp:txXfrm>
    </dsp:sp>
    <dsp:sp modelId="{4679B8FA-21E3-410D-9341-799EF48C23AF}">
      <dsp:nvSpPr>
        <dsp:cNvPr id="0" name=""/>
        <dsp:cNvSpPr/>
      </dsp:nvSpPr>
      <dsp:spPr>
        <a:xfrm>
          <a:off x="5257796" y="4991100"/>
          <a:ext cx="2216422" cy="396342"/>
        </a:xfrm>
        <a:prstGeom prst="rightArrow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6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9A65325-DFCE-4355-B4B5-51F3EE3CDA3D}">
      <dsp:nvSpPr>
        <dsp:cNvPr id="0" name=""/>
        <dsp:cNvSpPr/>
      </dsp:nvSpPr>
      <dsp:spPr>
        <a:xfrm>
          <a:off x="7464324" y="4748709"/>
          <a:ext cx="1159258" cy="9019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6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25400" dir="5400000" rotWithShape="0">
            <a:srgbClr val="000000">
              <a:alpha val="43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8700000"/>
          </a:lightRig>
        </a:scene3d>
        <a:sp3d contourW="12700" prstMaterial="dkEdge">
          <a:bevelT w="0" h="0" prst="relaxedInset"/>
          <a:contourClr>
            <a:schemeClr val="accent6">
              <a:hueOff val="0"/>
              <a:satOff val="0"/>
              <a:lumOff val="0"/>
              <a:alphaOff val="0"/>
              <a:shade val="6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Latn-RS" sz="1200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...</a:t>
          </a:r>
          <a:endParaRPr lang="en-US" sz="12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490741" y="4775126"/>
        <a:ext cx="1106424" cy="84912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8A8C2D-4314-4E58-B313-1CBF5B3AD059}">
      <dsp:nvSpPr>
        <dsp:cNvPr id="0" name=""/>
        <dsp:cNvSpPr/>
      </dsp:nvSpPr>
      <dsp:spPr>
        <a:xfrm>
          <a:off x="1115737" y="142572"/>
          <a:ext cx="2354495" cy="1838634"/>
        </a:xfrm>
        <a:prstGeom prst="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r="1167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97C9D2-A646-488A-A704-A405105E03F3}">
      <dsp:nvSpPr>
        <dsp:cNvPr id="0" name=""/>
        <dsp:cNvSpPr/>
      </dsp:nvSpPr>
      <dsp:spPr>
        <a:xfrm>
          <a:off x="1676397" y="1905003"/>
          <a:ext cx="2028873" cy="5152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sr-Latn-RS" sz="1400" kern="1200" dirty="0" smtClean="0"/>
            <a:t>SEAP</a:t>
          </a:r>
          <a:endParaRPr lang="en-US" sz="1400" kern="1200" dirty="0"/>
        </a:p>
      </dsp:txBody>
      <dsp:txXfrm>
        <a:off x="1676397" y="1905003"/>
        <a:ext cx="2028873" cy="515221"/>
      </dsp:txXfrm>
    </dsp:sp>
    <dsp:sp modelId="{05DE5DC2-0A5E-4B78-BF95-7A9433BC8775}">
      <dsp:nvSpPr>
        <dsp:cNvPr id="0" name=""/>
        <dsp:cNvSpPr/>
      </dsp:nvSpPr>
      <dsp:spPr>
        <a:xfrm>
          <a:off x="4008425" y="19871"/>
          <a:ext cx="1817968" cy="2384855"/>
        </a:xfrm>
        <a:prstGeom prst="rect">
          <a:avLst/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4A458E-47B7-48DD-936B-1B97161FC623}">
      <dsp:nvSpPr>
        <dsp:cNvPr id="0" name=""/>
        <dsp:cNvSpPr/>
      </dsp:nvSpPr>
      <dsp:spPr>
        <a:xfrm>
          <a:off x="5168900" y="1372668"/>
          <a:ext cx="2451099" cy="5890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sr-Latn-RS" sz="1400" kern="1200" dirty="0" smtClean="0"/>
            <a:t>Strategija razvoja grada Niša</a:t>
          </a:r>
          <a:endParaRPr lang="en-US" sz="1400" kern="1200" dirty="0"/>
        </a:p>
      </dsp:txBody>
      <dsp:txXfrm>
        <a:off x="5168900" y="1372668"/>
        <a:ext cx="2451099" cy="589040"/>
      </dsp:txXfrm>
    </dsp:sp>
    <dsp:sp modelId="{028F58E2-28AD-43C8-B636-3974D3B58D95}">
      <dsp:nvSpPr>
        <dsp:cNvPr id="0" name=""/>
        <dsp:cNvSpPr/>
      </dsp:nvSpPr>
      <dsp:spPr>
        <a:xfrm>
          <a:off x="1828802" y="2514606"/>
          <a:ext cx="1914737" cy="2257932"/>
        </a:xfrm>
        <a:prstGeom prst="rect">
          <a:avLst/>
        </a:prstGeom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3658B9-B47A-447C-A660-EAB6376E431F}">
      <dsp:nvSpPr>
        <dsp:cNvPr id="0" name=""/>
        <dsp:cNvSpPr/>
      </dsp:nvSpPr>
      <dsp:spPr>
        <a:xfrm>
          <a:off x="0" y="4497809"/>
          <a:ext cx="2451099" cy="5890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sr-Latn-RS" sz="1400" kern="1200" dirty="0" smtClean="0"/>
            <a:t>Mapa puta energetske tranzicije grada Niša – energetska vizija 2050</a:t>
          </a:r>
          <a:endParaRPr lang="en-US" sz="1400" kern="1200" dirty="0"/>
        </a:p>
      </dsp:txBody>
      <dsp:txXfrm>
        <a:off x="0" y="4497809"/>
        <a:ext cx="2451099" cy="589040"/>
      </dsp:txXfrm>
    </dsp:sp>
    <dsp:sp modelId="{FEA6B5C0-87D8-4F60-81AA-A95D223349B7}">
      <dsp:nvSpPr>
        <dsp:cNvPr id="0" name=""/>
        <dsp:cNvSpPr/>
      </dsp:nvSpPr>
      <dsp:spPr>
        <a:xfrm>
          <a:off x="4031897" y="2812800"/>
          <a:ext cx="1706549" cy="2102064"/>
        </a:xfrm>
        <a:prstGeom prst="rect">
          <a:avLst/>
        </a:prstGeom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593893-56AD-4A7F-BFB6-4CE9DBAB072B}">
      <dsp:nvSpPr>
        <dsp:cNvPr id="0" name=""/>
        <dsp:cNvSpPr/>
      </dsp:nvSpPr>
      <dsp:spPr>
        <a:xfrm>
          <a:off x="5150971" y="4592559"/>
          <a:ext cx="2451099" cy="5890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sr-Latn-RS" sz="1400" kern="1200" dirty="0" smtClean="0"/>
            <a:t>Studija Ka održivom sistemu grejanja grada Niša</a:t>
          </a:r>
          <a:endParaRPr lang="en-US" sz="1400" kern="1200" dirty="0"/>
        </a:p>
      </dsp:txBody>
      <dsp:txXfrm>
        <a:off x="5150971" y="4592559"/>
        <a:ext cx="2451099" cy="58904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85F0FE-D5E4-43E5-A023-FB6EDD6DAFE4}">
      <dsp:nvSpPr>
        <dsp:cNvPr id="0" name=""/>
        <dsp:cNvSpPr/>
      </dsp:nvSpPr>
      <dsp:spPr>
        <a:xfrm>
          <a:off x="1371601" y="381004"/>
          <a:ext cx="2522073" cy="1863803"/>
        </a:xfrm>
        <a:prstGeom prst="rect">
          <a:avLst/>
        </a:prstGeom>
        <a:blipFill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55A273-4FE7-485A-B163-A8A3A8C133AE}">
      <dsp:nvSpPr>
        <dsp:cNvPr id="0" name=""/>
        <dsp:cNvSpPr/>
      </dsp:nvSpPr>
      <dsp:spPr>
        <a:xfrm>
          <a:off x="76199" y="76202"/>
          <a:ext cx="2173276" cy="5222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sr-Latn-RS" sz="1200" kern="1200" dirty="0" smtClean="0">
              <a:solidFill>
                <a:schemeClr val="bg1"/>
              </a:solidFill>
            </a:rPr>
            <a:t>Podrška lokalnim samoupravama u Srbiji u procesu evropskih integracija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76199" y="76202"/>
        <a:ext cx="2173276" cy="522274"/>
      </dsp:txXfrm>
    </dsp:sp>
    <dsp:sp modelId="{018C3004-3503-4E64-A833-C7A60845D4B0}">
      <dsp:nvSpPr>
        <dsp:cNvPr id="0" name=""/>
        <dsp:cNvSpPr/>
      </dsp:nvSpPr>
      <dsp:spPr>
        <a:xfrm>
          <a:off x="4541270" y="322723"/>
          <a:ext cx="2522073" cy="835356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92C96C-CA4A-45B4-B74B-ACC240CADF9A}">
      <dsp:nvSpPr>
        <dsp:cNvPr id="0" name=""/>
        <dsp:cNvSpPr/>
      </dsp:nvSpPr>
      <dsp:spPr>
        <a:xfrm>
          <a:off x="5525543" y="1076707"/>
          <a:ext cx="2173276" cy="5222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sr-Latn-RS" sz="1200" kern="1200" smtClean="0">
              <a:solidFill>
                <a:schemeClr val="bg1"/>
              </a:solidFill>
            </a:rPr>
            <a:t>Tempus SD </a:t>
          </a:r>
          <a:r>
            <a:rPr lang="sr-Latn-RS" sz="1200" kern="1200" dirty="0" smtClean="0">
              <a:solidFill>
                <a:schemeClr val="bg1"/>
              </a:solidFill>
            </a:rPr>
            <a:t>Train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5525543" y="1076707"/>
        <a:ext cx="2173276" cy="522274"/>
      </dsp:txXfrm>
    </dsp:sp>
    <dsp:sp modelId="{11E6F6D7-7DEB-4DC9-A31D-E685B5113487}">
      <dsp:nvSpPr>
        <dsp:cNvPr id="0" name=""/>
        <dsp:cNvSpPr/>
      </dsp:nvSpPr>
      <dsp:spPr>
        <a:xfrm>
          <a:off x="1462471" y="2382052"/>
          <a:ext cx="2522073" cy="1863803"/>
        </a:xfrm>
        <a:prstGeom prst="rect">
          <a:avLst/>
        </a:prstGeom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65A7E0-2943-4174-AB69-D87338D2AC0D}">
      <dsp:nvSpPr>
        <dsp:cNvPr id="0" name=""/>
        <dsp:cNvSpPr/>
      </dsp:nvSpPr>
      <dsp:spPr>
        <a:xfrm>
          <a:off x="1972252" y="3907913"/>
          <a:ext cx="2173276" cy="5222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sr-Latn-RS" sz="1200" kern="1200" dirty="0" smtClean="0">
              <a:solidFill>
                <a:schemeClr val="bg1"/>
              </a:solidFill>
            </a:rPr>
            <a:t>Povelja Gradonačelnika (Covenant of Mayors)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1972252" y="3907913"/>
        <a:ext cx="2173276" cy="522274"/>
      </dsp:txXfrm>
    </dsp:sp>
    <dsp:sp modelId="{CE7C5E8C-4BF0-4DD2-A9E3-B0E0FE23A768}">
      <dsp:nvSpPr>
        <dsp:cNvPr id="0" name=""/>
        <dsp:cNvSpPr/>
      </dsp:nvSpPr>
      <dsp:spPr>
        <a:xfrm>
          <a:off x="4343388" y="2285992"/>
          <a:ext cx="2522073" cy="1863803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0F6B60-16F2-4CCD-BD09-CE60BA51690D}">
      <dsp:nvSpPr>
        <dsp:cNvPr id="0" name=""/>
        <dsp:cNvSpPr/>
      </dsp:nvSpPr>
      <dsp:spPr>
        <a:xfrm>
          <a:off x="5736394" y="1928482"/>
          <a:ext cx="2173276" cy="5222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5000"/>
            </a:spcAft>
          </a:pPr>
          <a:r>
            <a:rPr lang="sr-Latn-RS" sz="1200" kern="1200" dirty="0" smtClean="0">
              <a:solidFill>
                <a:schemeClr val="bg1"/>
              </a:solidFill>
            </a:rPr>
            <a:t>Energy Cities</a:t>
          </a:r>
          <a:endParaRPr lang="en-US" sz="1200" kern="1200" dirty="0">
            <a:solidFill>
              <a:schemeClr val="bg1"/>
            </a:solidFill>
          </a:endParaRPr>
        </a:p>
      </dsp:txBody>
      <dsp:txXfrm>
        <a:off x="5736394" y="1928482"/>
        <a:ext cx="2173276" cy="522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"Реконструкција система за централну припрему потрошне топле воде применом соларних колектора у централној кухињи „Младост“, предшколске установе "Пчелица" у Нишу"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4D7E7-69C2-437D-AFB1-FFA9C1DC6D3D}" type="datetimeFigureOut">
              <a:rPr lang="en-US" smtClean="0"/>
              <a:pPr/>
              <a:t>10/4/2017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Grad Niš, Uprava za komunalne delatnosti, energetiku i saobraćaj, odsek energetike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CA0D0-3C17-4CF0-9617-F104C023DE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060043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"Реконструкција система за централну припрему потрошне топле воде применом соларних колектора у централној кухињи „Младост“, предшколске установе "Пчелица" у Нишу"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7CFA34-C9E7-4BBF-BCED-92E855192E65}" type="datetimeFigureOut">
              <a:rPr lang="en-US" smtClean="0"/>
              <a:pPr/>
              <a:t>10/4/2017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Grad Niš, Uprava za komunalne delatnosti, energetiku i saobraćaj, odsek energetike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DFED0-4F29-4AD8-A4B4-0C464551E80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65241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ED0-4F29-4AD8-A4B4-0C464551E800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Grad Niš, Uprava za komunalne delatnosti, energetiku i saobraćaj, odsek energetike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ru-RU" smtClean="0"/>
              <a:t>"Реконструкција система за централну припрему потрошне топле воде применом соларних колектора у централној кухињи „Младост“, предшколске установе "Пчелица" у Нишу"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ED0-4F29-4AD8-A4B4-0C464551E800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Grad Niš, Uprava za komunalne delatnosti, energetiku i saobraćaj, odsek energetike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ru-RU" smtClean="0"/>
              <a:t>"Реконструкција система за централну припрему потрошне топле воде применом соларних колектора у централној кухињи „Младост“, предшколске установе "Пчелица" у Нишу"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ED0-4F29-4AD8-A4B4-0C464551E80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Grad Niš, Uprava za komunalne delatnosti, energetiku i saobraćaj, odsek energetike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ru-RU" smtClean="0"/>
              <a:t>"Реконструкција система за централну припрему потрошне топле воде применом соларних колектора у централној кухињи „Младост“, предшколске установе "Пчелица" у Нишу"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FED0-4F29-4AD8-A4B4-0C464551E80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Grad Niš, Uprava za komunalne delatnosti, energetiku i saobraćaj, odsek energetike</a:t>
            </a:r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ru-RU" smtClean="0"/>
              <a:t>"Реконструкција система за централну припрему потрошне топле воде применом соларних колектора у централној кухињи „Младост“, предшколске установе "Пчелица" у Нишу"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dirty="0" smtClean="0"/>
              <a:t>SEAP 21% smanjenja</a:t>
            </a:r>
            <a:r>
              <a:rPr lang="sr-Latn-RS" baseline="0" dirty="0" smtClean="0"/>
              <a:t> emisije CO2 do 2020 u odnosu na 2010.</a:t>
            </a:r>
          </a:p>
          <a:p>
            <a:r>
              <a:rPr lang="sr-Latn-RS" baseline="0" dirty="0" smtClean="0"/>
              <a:t>Mapa puta: 2050 Niskoenergetski grad sa visokim kvalitetom života za sve</a:t>
            </a:r>
          </a:p>
          <a:p>
            <a:r>
              <a:rPr lang="sr-Latn-RS" baseline="0" dirty="0" smtClean="0"/>
              <a:t>Ka održivom sistemu grejanja grada Niša: 2030 Pristupačno i ugodno grejanje i hlađenje u čistoj životnoj sredini grada Niša; 27% smanjenje emisije CO2, 20% CO, Nox i SOx; 10% manja količina energije za grejanje; daljinsko grejanje: smanjenje emisije 50%, unapređenje EE 35%, učešće OIE 60%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"Реконструкција система за централну припрему потрошне топле воде применом соларних колектора у централној кухињи „Младост“, предшколске установе "Пчелица" у Нишу"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Grad Niš, Uprava za komunalne delatnosti, energetiku i saobraćaj, odsek energetike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FED0-4F29-4AD8-A4B4-0C464551E80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0154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8E762-D584-4EFA-A19E-ACB73F0D9538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9F61C-C9F0-4BED-B9E9-5488F822D102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F4222-72AD-4223-9FA2-1361CD873A91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DEDBA-A488-4C22-82F1-7EEF134CC2B9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36A83-3D86-4E83-BC26-41BE14DE0B9B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3948A-8D51-4B32-95AE-E199E3B0FFFD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0A85D-980E-46F9-82C2-8E584BEA5AD4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04F41-ED5B-4CB8-AD68-FADDBA83B76C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78DFD-9B8C-4FF7-BC91-B64A64D4CCD2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1C5B1-783F-413A-8AFF-E98ED8179849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F2659-0C5B-4639-B343-22546BC813F1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20B601F-DBF8-4AC2-924B-8D75F131AA3D}" type="datetime1">
              <a:rPr lang="en-US" smtClean="0"/>
              <a:pPr/>
              <a:t>10/4/2017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3F3BD01-5572-4DB4-BD3B-E95D3DDA6B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rs/url?sa=i&amp;rct=j&amp;q=&amp;esrc=s&amp;source=images&amp;cd=&amp;cad=rja&amp;uact=8&amp;ved=0ahUKEwiQmrqq-NfWAhUMDsAKHc6QDEUQjRwIBw&amp;url=http%3A%2F%2Fwww.kurir.rs%2Fstars%2F2833555%2Fdarko-voli-kad-ana-pokaze-grudi-svida-mi-se-kad-se-moja-zena-provokativno-oblaci&amp;psig=AOvVaw3Zc_KFO4Rp1OGTVHWEEg7d&amp;ust=1507239527846465" TargetMode="External"/><Relationship Id="rId5" Type="http://schemas.openxmlformats.org/officeDocument/2006/relationships/image" Target="../media/image21.jpeg"/><Relationship Id="rId10" Type="http://schemas.openxmlformats.org/officeDocument/2006/relationships/image" Target="../media/image24.jpeg"/><Relationship Id="rId4" Type="http://schemas.openxmlformats.org/officeDocument/2006/relationships/hyperlink" Target="https://www.google.rs/url?sa=i&amp;rct=j&amp;q=&amp;esrc=s&amp;source=images&amp;cd=&amp;cad=rja&amp;uact=8&amp;ved=0ahUKEwiY_uSI99fWAhWIJcAKHRDNDMgQjRwIBw&amp;url=http%3A%2F%2Farhiva.alo.rs%2Fv-i-p%2Festrada%2Fjugoslav-iznenadio-elenu-na-maldivima%2F44825&amp;psig=AOvVaw3Zc_KFO4Rp1OGTVHWEEg7d&amp;ust=1507239527846465" TargetMode="External"/><Relationship Id="rId9" Type="http://schemas.openxmlformats.org/officeDocument/2006/relationships/hyperlink" Target="https://www.google.rs/url?sa=i&amp;rct=j&amp;q=&amp;esrc=s&amp;source=images&amp;cd=&amp;cad=rja&amp;uact=8&amp;ved=0ahUKEwiMqPD499fWAhUEOsAKHRG2BTYQjRwIBw&amp;url=http%3A%2F%2Fglossy.espreso.rs%2Fpoznati%2Fizdanja%2F84945%2Fana-sevic-i-darko-lazic-probudili-smo-staru-strast&amp;psig=AOvVaw3Zc_KFO4Rp1OGTVHWEEg7d&amp;ust=1507239527846465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Data" Target="../diagrams/data1.xml"/><Relationship Id="rId7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gif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rs/url?sa=i&amp;rct=j&amp;q=&amp;esrc=s&amp;source=images&amp;cd=&amp;cad=rja&amp;uact=8&amp;ved=0ahUKEwj4odCT0tfWAhUSY1AKHRLHBO0QjRwIBw&amp;url=https%3A%2F%2Fwww.thinglink.com%2Fscene%2F918492391319535619&amp;psig=AOvVaw31SEMq3IOdrv9mQ3HUo71Z&amp;ust=150722907770827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chart" Target="../charts/chart1.xml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.gif"/><Relationship Id="rId9" Type="http://schemas.microsoft.com/office/2007/relationships/diagramDrawing" Target="../diagrams/drawing6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.gif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6957" y="1295400"/>
            <a:ext cx="3273243" cy="595972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sr-Latn-RS" sz="47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Grad Niš</a:t>
            </a:r>
            <a:endParaRPr lang="sr-Cyrl-CS" sz="47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endParaRPr lang="x-none" sz="1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/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7" name="Picture 3" descr="C:\Users\Milan\Documents\grb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5357" y="353568"/>
            <a:ext cx="1146357" cy="146160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4" name="Rectangle 3"/>
          <p:cNvSpPr/>
          <p:nvPr/>
        </p:nvSpPr>
        <p:spPr>
          <a:xfrm>
            <a:off x="228600" y="2362200"/>
            <a:ext cx="4572000" cy="19082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r-Latn-RS" sz="3200" dirty="0" smtClean="0"/>
              <a:t>Lokalna energetika i Klimatske promene</a:t>
            </a:r>
            <a:endParaRPr lang="sr-Latn-RS" sz="3200" dirty="0" smtClean="0"/>
          </a:p>
          <a:p>
            <a:pPr algn="r"/>
            <a:endParaRPr lang="sr-Latn-RS" dirty="0" smtClean="0"/>
          </a:p>
          <a:p>
            <a:pPr algn="r"/>
            <a:r>
              <a:rPr lang="sr-Latn-RS" dirty="0" smtClean="0"/>
              <a:t>Lokalni razvoj otporan na klimatske promene, 06.10.2017 </a:t>
            </a:r>
            <a:r>
              <a:rPr lang="sr-Latn-RS" dirty="0" smtClean="0"/>
              <a:t>Niš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10200" y="5191035"/>
            <a:ext cx="342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dirty="0" smtClean="0"/>
              <a:t>Bojan Gajić, </a:t>
            </a:r>
          </a:p>
          <a:p>
            <a:pPr algn="r"/>
            <a:r>
              <a:rPr lang="sr-Latn-RS" sz="1400" dirty="0" smtClean="0"/>
              <a:t>Odsek za energetiku</a:t>
            </a:r>
          </a:p>
          <a:p>
            <a:pPr algn="r"/>
            <a:r>
              <a:rPr lang="sr-Latn-RS" sz="1400" dirty="0" smtClean="0"/>
              <a:t>Sekretarijat </a:t>
            </a:r>
            <a:r>
              <a:rPr lang="sr-Latn-RS" sz="1400" dirty="0" smtClean="0"/>
              <a:t>za komunalne delatnosti, energetiku i saobraćaj</a:t>
            </a:r>
            <a:endParaRPr lang="en-US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105400" y="2051584"/>
            <a:ext cx="4038600" cy="2837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75661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05400" cy="4525963"/>
          </a:xfrm>
        </p:spPr>
        <p:txBody>
          <a:bodyPr/>
          <a:lstStyle/>
          <a:p>
            <a:r>
              <a:rPr lang="sr-Latn-RS" dirty="0" smtClean="0"/>
              <a:t>2050 Mapa puta energetske tranzicije</a:t>
            </a:r>
            <a:r>
              <a:rPr lang="sr-Latn-RS" dirty="0" smtClean="0"/>
              <a:t>:</a:t>
            </a:r>
          </a:p>
          <a:p>
            <a:pPr lvl="1"/>
            <a:r>
              <a:rPr lang="sr-Latn-RS" dirty="0" smtClean="0"/>
              <a:t>Aktivnosti</a:t>
            </a:r>
          </a:p>
          <a:p>
            <a:pPr lvl="2"/>
            <a:r>
              <a:rPr lang="sr-Latn-RS" dirty="0" smtClean="0"/>
              <a:t>58 </a:t>
            </a:r>
          </a:p>
          <a:p>
            <a:pPr lvl="1"/>
            <a:r>
              <a:rPr lang="sr-Latn-RS" dirty="0" smtClean="0"/>
              <a:t>Vizija &amp; Ciljevi </a:t>
            </a:r>
          </a:p>
          <a:p>
            <a:pPr lvl="2"/>
            <a:r>
              <a:rPr lang="sr-Latn-RS" dirty="0" smtClean="0"/>
              <a:t>Niskoenergetski </a:t>
            </a:r>
            <a:r>
              <a:rPr lang="sr-Latn-RS" dirty="0" smtClean="0"/>
              <a:t>grad sa visokim kvalitetom života za sve</a:t>
            </a:r>
          </a:p>
          <a:p>
            <a:endParaRPr lang="sr-Latn-CS" dirty="0"/>
          </a:p>
        </p:txBody>
      </p:sp>
      <p:sp>
        <p:nvSpPr>
          <p:cNvPr id="4" name="Rectangle 3"/>
          <p:cNvSpPr/>
          <p:nvPr/>
        </p:nvSpPr>
        <p:spPr>
          <a:xfrm>
            <a:off x="5867400" y="1524000"/>
            <a:ext cx="2862369" cy="3719766"/>
          </a:xfrm>
          <a:prstGeom prst="rect">
            <a:avLst/>
          </a:prstGeom>
          <a:blipFill rotWithShape="1">
            <a:blip r:embed="rId2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/>
                </a:ext>
              </a:extLst>
            </a:blip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sr-Latn-RS" sz="3200" b="0" dirty="0" smtClean="0"/>
              <a:t>Lokalna energetika &amp; Klimatske promene</a:t>
            </a:r>
            <a:endParaRPr lang="en-US" sz="3200" b="0" dirty="0"/>
          </a:p>
        </p:txBody>
      </p:sp>
      <p:pic>
        <p:nvPicPr>
          <p:cNvPr id="6" name="Picture 3" descr="C:\Users\Milan\Documents\grb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685800" cy="87439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CS" dirty="0"/>
          </a:p>
        </p:txBody>
      </p:sp>
      <p:pic>
        <p:nvPicPr>
          <p:cNvPr id="37894" name="Picture 6" descr="Резултат слика за naslovne strane maldiv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52400"/>
            <a:ext cx="3404152" cy="2286000"/>
          </a:xfrm>
          <a:prstGeom prst="rect">
            <a:avLst/>
          </a:prstGeom>
          <a:noFill/>
        </p:spPr>
      </p:pic>
      <p:pic>
        <p:nvPicPr>
          <p:cNvPr id="37890" name="Picture 2" descr="Резултат слика за naslovne strane maldiv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04800"/>
            <a:ext cx="2971800" cy="3827318"/>
          </a:xfrm>
          <a:prstGeom prst="rect">
            <a:avLst/>
          </a:prstGeom>
          <a:noFill/>
        </p:spPr>
      </p:pic>
      <p:pic>
        <p:nvPicPr>
          <p:cNvPr id="37896" name="Picture 8" descr="Резултат слика за poznati maldivi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53000" y="4511040"/>
            <a:ext cx="4191000" cy="2346960"/>
          </a:xfrm>
          <a:prstGeom prst="rect">
            <a:avLst/>
          </a:prstGeom>
          <a:noFill/>
        </p:spPr>
      </p:pic>
      <p:pic>
        <p:nvPicPr>
          <p:cNvPr id="37900" name="Picture 12" descr="Сродна слика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9000" y="2743200"/>
            <a:ext cx="3429000" cy="2284063"/>
          </a:xfrm>
          <a:prstGeom prst="rect">
            <a:avLst/>
          </a:prstGeom>
          <a:noFill/>
        </p:spPr>
      </p:pic>
      <p:pic>
        <p:nvPicPr>
          <p:cNvPr id="37892" name="Picture 4" descr="Резултат слика за naslovne strane maldivi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114800"/>
            <a:ext cx="4030134" cy="2590800"/>
          </a:xfrm>
          <a:prstGeom prst="rect">
            <a:avLst/>
          </a:prstGeom>
          <a:noFill/>
        </p:spPr>
      </p:pic>
      <p:pic>
        <p:nvPicPr>
          <p:cNvPr id="37898" name="Picture 10" descr="Резултат слика за poznati maldivi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19800" y="381000"/>
            <a:ext cx="2895600" cy="374332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438400" y="3048000"/>
            <a:ext cx="4343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3200" b="1" dirty="0" smtClean="0"/>
              <a:t>HVALA NA </a:t>
            </a:r>
            <a:r>
              <a:rPr lang="sr-Latn-RS" sz="3200" b="1" dirty="0" smtClean="0"/>
              <a:t>PAŽNJI</a:t>
            </a:r>
          </a:p>
          <a:p>
            <a:pPr algn="ctr"/>
            <a:r>
              <a:rPr lang="en-US" sz="3200" dirty="0" smtClean="0"/>
              <a:t>g</a:t>
            </a:r>
            <a:r>
              <a:rPr lang="sr-Latn-RS" sz="3200" dirty="0" smtClean="0"/>
              <a:t>bojan</a:t>
            </a:r>
            <a:r>
              <a:rPr lang="en-US" sz="3200" dirty="0" smtClean="0"/>
              <a:t>@</a:t>
            </a:r>
            <a:r>
              <a:rPr lang="en-US" sz="3200" dirty="0" err="1" smtClean="0"/>
              <a:t>gu.ni.rs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9513613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xmlns="" val="4173921332"/>
              </p:ext>
            </p:extLst>
          </p:nvPr>
        </p:nvGraphicFramePr>
        <p:xfrm>
          <a:off x="533400" y="1447800"/>
          <a:ext cx="82296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sr-Latn-RS" sz="3200" b="0" dirty="0" smtClean="0"/>
              <a:t>Lokalna energetika &amp; Klimatske promene</a:t>
            </a:r>
            <a:endParaRPr lang="en-US" sz="3200" b="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3582" y="1546574"/>
            <a:ext cx="8229600" cy="4525963"/>
          </a:xfrm>
        </p:spPr>
        <p:txBody>
          <a:bodyPr/>
          <a:lstStyle/>
          <a:p>
            <a:r>
              <a:rPr lang="sr-Latn-RS" dirty="0" smtClean="0"/>
              <a:t>Šema lanca donošenja odluka:</a:t>
            </a:r>
            <a:endParaRPr lang="en-US" dirty="0"/>
          </a:p>
        </p:txBody>
      </p:sp>
      <p:pic>
        <p:nvPicPr>
          <p:cNvPr id="10" name="Picture 3" descr="C:\Users\Milan\Documents\grb.gif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685800" cy="87439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" name="Left Arrow 6"/>
          <p:cNvSpPr/>
          <p:nvPr/>
        </p:nvSpPr>
        <p:spPr>
          <a:xfrm rot="20767102">
            <a:off x="1239681" y="2561819"/>
            <a:ext cx="6019800" cy="533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Odozgo – nadole (Top – Down)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 rot="20793444">
            <a:off x="1536892" y="4456256"/>
            <a:ext cx="5926813" cy="4980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Odozdo – nagore (Bottom – Up)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55396"/>
            <a:ext cx="8229600" cy="4870768"/>
          </a:xfrm>
        </p:spPr>
        <p:txBody>
          <a:bodyPr>
            <a:normAutofit/>
          </a:bodyPr>
          <a:lstStyle/>
          <a:p>
            <a:endParaRPr lang="sr-Latn-RS" dirty="0" smtClean="0"/>
          </a:p>
        </p:txBody>
      </p:sp>
      <p:pic>
        <p:nvPicPr>
          <p:cNvPr id="14" name="Picture 3" descr="C:\Users\Milan\Documents\grb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685800" cy="874395"/>
          </a:xfrm>
          <a:prstGeom prst="rect">
            <a:avLst/>
          </a:prstGeom>
          <a:noFill/>
          <a:ln w="12700">
            <a:noFill/>
          </a:ln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xmlns="" val="2550867246"/>
              </p:ext>
            </p:extLst>
          </p:nvPr>
        </p:nvGraphicFramePr>
        <p:xfrm>
          <a:off x="304800" y="152400"/>
          <a:ext cx="8534400" cy="6924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sr-Latn-RS" sz="3200" b="0" dirty="0" smtClean="0"/>
              <a:t>Lokalna energetika &amp; Klimatske promene</a:t>
            </a: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xmlns="" val="35591387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CS" dirty="0"/>
          </a:p>
        </p:txBody>
      </p:sp>
      <p:pic>
        <p:nvPicPr>
          <p:cNvPr id="1028" name="Picture 4" descr="Сродна слика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295400"/>
            <a:ext cx="7963385" cy="5304424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sr-Latn-RS" sz="3200" b="0" dirty="0" smtClean="0"/>
              <a:t>Lokalna energetika &amp; Klimatske promene</a:t>
            </a:r>
            <a:endParaRPr lang="en-US" sz="3200" b="0" dirty="0"/>
          </a:p>
        </p:txBody>
      </p:sp>
      <p:pic>
        <p:nvPicPr>
          <p:cNvPr id="7" name="Picture 3" descr="C:\Users\Milan\Documents\grb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685800" cy="87439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" name="Chart 6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9459372"/>
              </p:ext>
            </p:extLst>
          </p:nvPr>
        </p:nvGraphicFramePr>
        <p:xfrm>
          <a:off x="3842802" y="3886200"/>
          <a:ext cx="3297237" cy="182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/>
              <a:t>Međunarodne aktivnosti:</a:t>
            </a:r>
            <a:endParaRPr lang="en-US" dirty="0"/>
          </a:p>
        </p:txBody>
      </p:sp>
      <p:pic>
        <p:nvPicPr>
          <p:cNvPr id="12" name="Picture 3" descr="C:\Users\Milan\Documents\grb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685800" cy="874395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sr-Latn-RS" sz="3200" b="0" dirty="0" smtClean="0"/>
              <a:t>Lokalna energetika &amp; Klimatske promene</a:t>
            </a:r>
            <a:endParaRPr lang="en-US" sz="3200" b="0" dirty="0"/>
          </a:p>
        </p:txBody>
      </p:sp>
      <p:graphicFrame>
        <p:nvGraphicFramePr>
          <p:cNvPr id="9" name="Diagram 8"/>
          <p:cNvGraphicFramePr/>
          <p:nvPr/>
        </p:nvGraphicFramePr>
        <p:xfrm>
          <a:off x="1295400" y="2133600"/>
          <a:ext cx="7010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34742593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5396"/>
            <a:ext cx="8229600" cy="4870768"/>
          </a:xfrm>
        </p:spPr>
        <p:txBody>
          <a:bodyPr/>
          <a:lstStyle/>
          <a:p>
            <a:r>
              <a:rPr lang="sr-Latn-RS" dirty="0" smtClean="0"/>
              <a:t>Strategija razvoja energetike</a:t>
            </a:r>
            <a:endParaRPr lang="en-US" dirty="0"/>
          </a:p>
        </p:txBody>
      </p:sp>
      <p:pic>
        <p:nvPicPr>
          <p:cNvPr id="5" name="Picture 3" descr="C:\Users\Milan\Documents\grb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685800" cy="874395"/>
          </a:xfrm>
          <a:prstGeom prst="rect">
            <a:avLst/>
          </a:prstGeom>
          <a:noFill/>
          <a:ln w="12700">
            <a:noFill/>
          </a:ln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3565390887"/>
              </p:ext>
            </p:extLst>
          </p:nvPr>
        </p:nvGraphicFramePr>
        <p:xfrm>
          <a:off x="1066800" y="1676400"/>
          <a:ext cx="7620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sr-Latn-RS" sz="3200" b="0" dirty="0" smtClean="0"/>
              <a:t>Lokalna energetika &amp; Klimatske promene</a:t>
            </a:r>
            <a:endParaRPr lang="en-US" sz="3200" b="0" dirty="0"/>
          </a:p>
        </p:txBody>
      </p:sp>
    </p:spTree>
    <p:extLst>
      <p:ext uri="{BB962C8B-B14F-4D97-AF65-F5344CB8AC3E}">
        <p14:creationId xmlns:p14="http://schemas.microsoft.com/office/powerpoint/2010/main" xmlns="" val="14338217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525963"/>
          </a:xfrm>
        </p:spPr>
        <p:txBody>
          <a:bodyPr/>
          <a:lstStyle/>
          <a:p>
            <a:r>
              <a:rPr lang="sr-Latn-RS" dirty="0" smtClean="0"/>
              <a:t>2015 – </a:t>
            </a:r>
            <a:r>
              <a:rPr lang="sr-Latn-RS" dirty="0" smtClean="0"/>
              <a:t>2020 Akcioni </a:t>
            </a:r>
            <a:r>
              <a:rPr lang="sr-Latn-RS" dirty="0" smtClean="0"/>
              <a:t>plan Strategije razvoja grada </a:t>
            </a:r>
            <a:r>
              <a:rPr lang="sr-Latn-RS" dirty="0" smtClean="0"/>
              <a:t>Niša</a:t>
            </a:r>
            <a:endParaRPr lang="sr-Latn-RS" dirty="0" smtClean="0"/>
          </a:p>
          <a:p>
            <a:pPr lvl="1"/>
            <a:r>
              <a:rPr lang="sr-Latn-RS" dirty="0" smtClean="0"/>
              <a:t>Aktivnosti</a:t>
            </a:r>
          </a:p>
          <a:p>
            <a:pPr lvl="2"/>
            <a:r>
              <a:rPr lang="sr-Latn-RS" dirty="0" smtClean="0"/>
              <a:t>Teritorija</a:t>
            </a:r>
            <a:r>
              <a:rPr lang="sr-Latn-RS" dirty="0" smtClean="0"/>
              <a:t>, infrastruktura i okruženje</a:t>
            </a:r>
          </a:p>
          <a:p>
            <a:pPr lvl="3"/>
            <a:r>
              <a:rPr lang="sr-Latn-RS" dirty="0" smtClean="0"/>
              <a:t>Infrastrukturni razvoj</a:t>
            </a:r>
          </a:p>
          <a:p>
            <a:pPr lvl="4"/>
            <a:r>
              <a:rPr lang="sr-Latn-RS" dirty="0" smtClean="0"/>
              <a:t>Toplifikacija – 4 projekta</a:t>
            </a:r>
          </a:p>
          <a:p>
            <a:pPr lvl="4"/>
            <a:r>
              <a:rPr lang="sr-Latn-RS" dirty="0" smtClean="0"/>
              <a:t>Elektroenergetski sistem – 34 projekta</a:t>
            </a:r>
          </a:p>
          <a:p>
            <a:pPr lvl="4"/>
            <a:r>
              <a:rPr lang="sr-Latn-RS" dirty="0" smtClean="0"/>
              <a:t>Gasifikacija – 9 projekata</a:t>
            </a:r>
          </a:p>
          <a:p>
            <a:pPr lvl="3"/>
            <a:r>
              <a:rPr lang="sr-Latn-RS" dirty="0" smtClean="0"/>
              <a:t>Energetika – 87 projekata</a:t>
            </a:r>
          </a:p>
          <a:p>
            <a:pPr lvl="3"/>
            <a:r>
              <a:rPr lang="sr-Latn-RS" dirty="0" smtClean="0"/>
              <a:t>Saobraćaj, zdravstvo, upravljanje otpadom...</a:t>
            </a:r>
            <a:endParaRPr lang="en-US" dirty="0" smtClean="0"/>
          </a:p>
          <a:p>
            <a:endParaRPr lang="sr-Latn-CS" dirty="0"/>
          </a:p>
        </p:txBody>
      </p:sp>
      <p:sp>
        <p:nvSpPr>
          <p:cNvPr id="4" name="Rectangle 3"/>
          <p:cNvSpPr/>
          <p:nvPr/>
        </p:nvSpPr>
        <p:spPr>
          <a:xfrm>
            <a:off x="5867400" y="1676400"/>
            <a:ext cx="2661584" cy="3707028"/>
          </a:xfrm>
          <a:prstGeom prst="rect">
            <a:avLst/>
          </a:prstGeom>
          <a:blipFill rotWithShape="1">
            <a:blip r:embed="rId2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/>
                </a:ext>
              </a:extLst>
            </a:blip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sr-Latn-RS" sz="3200" b="0" dirty="0" smtClean="0"/>
              <a:t>Lokalna energetika &amp; Klimatske promene</a:t>
            </a:r>
            <a:endParaRPr lang="en-US" sz="3200" b="0" dirty="0"/>
          </a:p>
        </p:txBody>
      </p:sp>
      <p:pic>
        <p:nvPicPr>
          <p:cNvPr id="6" name="Picture 3" descr="C:\Users\Milan\Documents\grb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685800" cy="87439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525963"/>
          </a:xfrm>
        </p:spPr>
        <p:txBody>
          <a:bodyPr/>
          <a:lstStyle/>
          <a:p>
            <a:r>
              <a:rPr lang="sr-Latn-RS" dirty="0" smtClean="0"/>
              <a:t>2020 SEAP </a:t>
            </a:r>
          </a:p>
          <a:p>
            <a:pPr lvl="1"/>
            <a:r>
              <a:rPr lang="sr-Latn-RS" dirty="0" smtClean="0"/>
              <a:t>Aktivnosti</a:t>
            </a:r>
          </a:p>
          <a:p>
            <a:pPr lvl="2"/>
            <a:r>
              <a:rPr lang="sr-Latn-RS" dirty="0" smtClean="0"/>
              <a:t>48</a:t>
            </a:r>
          </a:p>
          <a:p>
            <a:pPr lvl="1"/>
            <a:r>
              <a:rPr lang="sr-Latn-CS" dirty="0" smtClean="0"/>
              <a:t>V</a:t>
            </a:r>
            <a:r>
              <a:rPr lang="sr-Latn-RS" dirty="0" smtClean="0"/>
              <a:t>izija &amp; ciljevi</a:t>
            </a:r>
          </a:p>
          <a:p>
            <a:pPr lvl="2"/>
            <a:r>
              <a:rPr lang="sr-Latn-RS" dirty="0" smtClean="0"/>
              <a:t>21% smanjenja emisije CO</a:t>
            </a:r>
            <a:r>
              <a:rPr lang="sr-Latn-RS" baseline="-25000" dirty="0" smtClean="0"/>
              <a:t>2</a:t>
            </a:r>
            <a:endParaRPr lang="sr-Latn-RS" dirty="0" smtClean="0"/>
          </a:p>
          <a:p>
            <a:pPr lvl="2"/>
            <a:endParaRPr lang="sr-Latn-RS" dirty="0" smtClean="0"/>
          </a:p>
          <a:p>
            <a:endParaRPr lang="sr-Latn-RS" dirty="0" smtClean="0"/>
          </a:p>
          <a:p>
            <a:endParaRPr lang="sr-Latn-C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1600200"/>
            <a:ext cx="2971792" cy="420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sr-Latn-RS" sz="3200" b="0" dirty="0" smtClean="0"/>
              <a:t>Lokalna energetika &amp; Klimatske promene</a:t>
            </a:r>
            <a:endParaRPr lang="en-US" sz="3200" b="0" dirty="0"/>
          </a:p>
        </p:txBody>
      </p:sp>
      <p:pic>
        <p:nvPicPr>
          <p:cNvPr id="7" name="Picture 3" descr="C:\Users\Milan\Documents\grb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685800" cy="87439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525963"/>
          </a:xfrm>
        </p:spPr>
        <p:txBody>
          <a:bodyPr>
            <a:normAutofit lnSpcReduction="10000"/>
          </a:bodyPr>
          <a:lstStyle/>
          <a:p>
            <a:r>
              <a:rPr lang="sr-Latn-RS" dirty="0" smtClean="0"/>
              <a:t>2030 Ka održivom sistemu grejanja grada Niša</a:t>
            </a:r>
            <a:r>
              <a:rPr lang="sr-Latn-RS" dirty="0" smtClean="0"/>
              <a:t>:</a:t>
            </a:r>
          </a:p>
          <a:p>
            <a:pPr lvl="1"/>
            <a:r>
              <a:rPr lang="sr-Latn-RS" dirty="0" smtClean="0"/>
              <a:t>Vizija i ciljevi</a:t>
            </a:r>
            <a:endParaRPr lang="sr-Latn-RS" dirty="0" smtClean="0"/>
          </a:p>
          <a:p>
            <a:pPr lvl="2"/>
            <a:r>
              <a:rPr lang="sr-Latn-RS" dirty="0" smtClean="0"/>
              <a:t>Pristupačno i ugodno grejanje i hlađenje u čistoj životnoj sredini grada Niša;</a:t>
            </a:r>
          </a:p>
          <a:p>
            <a:pPr lvl="2"/>
            <a:r>
              <a:rPr lang="sr-Latn-RS" dirty="0" smtClean="0"/>
              <a:t>U oblasti grejanja: </a:t>
            </a:r>
          </a:p>
          <a:p>
            <a:pPr lvl="3"/>
            <a:r>
              <a:rPr lang="sr-Latn-RS" dirty="0" smtClean="0"/>
              <a:t>27% smanjenje emisije CO</a:t>
            </a:r>
            <a:r>
              <a:rPr lang="sr-Latn-RS" baseline="-25000" dirty="0" smtClean="0"/>
              <a:t>2</a:t>
            </a:r>
            <a:r>
              <a:rPr lang="sr-Latn-RS" dirty="0" smtClean="0"/>
              <a:t>, </a:t>
            </a:r>
          </a:p>
          <a:p>
            <a:pPr lvl="3"/>
            <a:r>
              <a:rPr lang="sr-Latn-RS" dirty="0" smtClean="0"/>
              <a:t>20% CO, Nox i SOx; </a:t>
            </a:r>
          </a:p>
          <a:p>
            <a:pPr lvl="3"/>
            <a:r>
              <a:rPr lang="sr-Latn-RS" dirty="0" smtClean="0"/>
              <a:t>10% manja količina </a:t>
            </a:r>
            <a:r>
              <a:rPr lang="sr-Latn-RS" dirty="0" smtClean="0"/>
              <a:t>energije; </a:t>
            </a:r>
            <a:endParaRPr lang="sr-Latn-RS" dirty="0" smtClean="0"/>
          </a:p>
          <a:p>
            <a:pPr lvl="2"/>
            <a:r>
              <a:rPr lang="sr-Latn-RS" dirty="0" smtClean="0"/>
              <a:t>Daljinsko grejanje: </a:t>
            </a:r>
          </a:p>
          <a:p>
            <a:pPr lvl="3"/>
            <a:r>
              <a:rPr lang="sr-Latn-RS" dirty="0" smtClean="0"/>
              <a:t>smanjenje emisije 50%, </a:t>
            </a:r>
          </a:p>
          <a:p>
            <a:pPr lvl="3"/>
            <a:r>
              <a:rPr lang="sr-Latn-RS" dirty="0" smtClean="0"/>
              <a:t>unapređenje EE 35%, </a:t>
            </a:r>
          </a:p>
          <a:p>
            <a:pPr lvl="3"/>
            <a:r>
              <a:rPr lang="sr-Latn-RS" dirty="0" smtClean="0"/>
              <a:t>učešće OIE 60%</a:t>
            </a:r>
            <a:endParaRPr lang="en-US" dirty="0" smtClean="0"/>
          </a:p>
          <a:p>
            <a:endParaRPr lang="sr-Latn-CS" dirty="0"/>
          </a:p>
        </p:txBody>
      </p:sp>
      <p:sp>
        <p:nvSpPr>
          <p:cNvPr id="4" name="Rectangle 3"/>
          <p:cNvSpPr/>
          <p:nvPr/>
        </p:nvSpPr>
        <p:spPr>
          <a:xfrm>
            <a:off x="6019800" y="1676400"/>
            <a:ext cx="2743200" cy="3733800"/>
          </a:xfrm>
          <a:prstGeom prst="rect">
            <a:avLst/>
          </a:prstGeom>
          <a:blipFill rotWithShape="1">
            <a:blip r:embed="rId2" cstate="email">
              <a:extLst>
                <a:ext uri="{28A0092B-C50C-407E-A947-70E740481C1C}">
                  <a14:useLocalDpi xmlns="" xmlns:dgm="http://schemas.openxmlformats.org/drawingml/2006/diagram" xmlns:a14="http://schemas.microsoft.com/office/drawing/2010/main" xmlns:lc="http://schemas.openxmlformats.org/drawingml/2006/lockedCanvas"/>
                </a:ext>
              </a:extLst>
            </a:blip>
            <a:stretch>
              <a:fillRect/>
            </a:stretch>
          </a:blip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ctr">
            <a:normAutofit/>
          </a:bodyPr>
          <a:lstStyle/>
          <a:p>
            <a:r>
              <a:rPr lang="sr-Latn-RS" sz="3200" b="0" dirty="0" smtClean="0"/>
              <a:t>Lokalna energetika &amp; Klimatske promene</a:t>
            </a:r>
            <a:endParaRPr lang="en-US" sz="3200" b="0" dirty="0"/>
          </a:p>
        </p:txBody>
      </p:sp>
      <p:pic>
        <p:nvPicPr>
          <p:cNvPr id="6" name="Picture 3" descr="C:\Users\Milan\Documents\grb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696200" y="381000"/>
            <a:ext cx="685800" cy="87439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4205</TotalTime>
  <Words>638</Words>
  <Application>Microsoft Office PowerPoint</Application>
  <PresentationFormat>On-screen Show (4:3)</PresentationFormat>
  <Paragraphs>98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Thatch</vt:lpstr>
      <vt:lpstr>Slide 1</vt:lpstr>
      <vt:lpstr>Lokalna energetika &amp; Klimatske promene</vt:lpstr>
      <vt:lpstr>Lokalna energetika &amp; Klimatske promene</vt:lpstr>
      <vt:lpstr>Lokalna energetika &amp; Klimatske promene</vt:lpstr>
      <vt:lpstr>Lokalna energetika &amp; Klimatske promene</vt:lpstr>
      <vt:lpstr>Lokalna energetika &amp; Klimatske promene</vt:lpstr>
      <vt:lpstr>Lokalna energetika &amp; Klimatske promene</vt:lpstr>
      <vt:lpstr>Lokalna energetika &amp; Klimatske promene</vt:lpstr>
      <vt:lpstr>Lokalna energetika &amp; Klimatske promene</vt:lpstr>
      <vt:lpstr>Lokalna energetika &amp; Klimatske promene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Branko</dc:creator>
  <cp:lastModifiedBy>Gajic Bojan</cp:lastModifiedBy>
  <cp:revision>321</cp:revision>
  <dcterms:created xsi:type="dcterms:W3CDTF">2012-03-22T20:49:41Z</dcterms:created>
  <dcterms:modified xsi:type="dcterms:W3CDTF">2017-10-04T21:50:28Z</dcterms:modified>
</cp:coreProperties>
</file>